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media/image25.jpg" ContentType="image/jpeg"/>
  <Override PartName="/ppt/media/image26.jpg" ContentType="image/jpeg"/>
  <Override PartName="/ppt/media/image27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698" r:id="rId3"/>
    <p:sldMasterId id="2147483710" r:id="rId4"/>
    <p:sldMasterId id="2147483722" r:id="rId5"/>
  </p:sldMasterIdLst>
  <p:sldIdLst>
    <p:sldId id="311" r:id="rId6"/>
    <p:sldId id="297" r:id="rId7"/>
    <p:sldId id="301" r:id="rId8"/>
    <p:sldId id="302" r:id="rId9"/>
    <p:sldId id="300" r:id="rId10"/>
    <p:sldId id="299" r:id="rId11"/>
    <p:sldId id="256" r:id="rId12"/>
    <p:sldId id="282" r:id="rId13"/>
    <p:sldId id="257" r:id="rId14"/>
    <p:sldId id="263" r:id="rId15"/>
    <p:sldId id="281" r:id="rId16"/>
    <p:sldId id="258" r:id="rId17"/>
    <p:sldId id="310" r:id="rId18"/>
    <p:sldId id="312" r:id="rId19"/>
    <p:sldId id="313" r:id="rId20"/>
    <p:sldId id="317" r:id="rId21"/>
    <p:sldId id="314" r:id="rId22"/>
    <p:sldId id="315" r:id="rId23"/>
    <p:sldId id="316" r:id="rId24"/>
    <p:sldId id="308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389"/>
    <a:srgbClr val="53CDB6"/>
    <a:srgbClr val="7CCDE0"/>
    <a:srgbClr val="53F7DC"/>
    <a:srgbClr val="CCFFFF"/>
    <a:srgbClr val="E3F8F9"/>
    <a:srgbClr val="A3FBEC"/>
    <a:srgbClr val="CFE385"/>
    <a:srgbClr val="F1F0B6"/>
    <a:srgbClr val="78E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Наталья Романова" userId="f71291801fcb1688" providerId="Windows Live" clId="Web-{2EA54ED8-227B-4062-B64A-61925D6C4CD8}"/>
    <pc:docChg chg="mod modSld modMainMaster setSldSz">
      <pc:chgData name="Наталья Романова" userId="f71291801fcb1688" providerId="Windows Live" clId="Web-{2EA54ED8-227B-4062-B64A-61925D6C4CD8}" dt="2018-10-08T15:54:17.424" v="3"/>
      <pc:docMkLst>
        <pc:docMk/>
      </pc:docMkLst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56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6"/>
            <ac:spMk id="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6"/>
            <ac:spMk id="3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6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6"/>
            <ac:picMk id="5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57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7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7"/>
            <ac:spMk id="10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57"/>
            <ac:graphicFrameMk id="4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7"/>
            <ac:picMk id="13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7"/>
            <ac:picMk id="14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58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8"/>
            <ac:spMk id="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8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8"/>
            <ac:spMk id="11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8"/>
            <ac:spMk id="1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8"/>
            <ac:spMk id="13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8"/>
            <ac:picMk id="25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8"/>
            <ac:picMk id="26" creationId="{00000000-0000-0000-0000-000000000000}"/>
          </ac:picMkLst>
        </pc:pic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58"/>
            <ac:cxnSpMk id="20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58"/>
            <ac:cxnSpMk id="22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58"/>
            <ac:cxnSpMk id="23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58"/>
            <ac:cxnSpMk id="24" creationId="{00000000-0000-0000-0000-000000000000}"/>
          </ac:cxnSpMkLst>
        </pc:cxn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59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9"/>
            <ac:spMk id="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59"/>
            <ac:spMk id="3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9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9"/>
            <ac:picMk id="5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9"/>
            <ac:picMk id="6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59"/>
            <ac:picMk id="7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0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0"/>
            <ac:spMk id="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0"/>
            <ac:spMk id="3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0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0"/>
            <ac:picMk id="5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1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1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1"/>
            <ac:spMk id="7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61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1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1"/>
            <ac:picMk id="5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2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2"/>
            <ac:spMk id="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2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2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2"/>
            <ac:spMk id="1026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2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2"/>
            <ac:picMk id="5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2"/>
            <ac:picMk id="7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3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1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1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1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1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2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21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2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2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2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3"/>
            <ac:spMk id="25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3"/>
            <ac:picMk id="38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3"/>
            <ac:picMk id="40" creationId="{00000000-0000-0000-0000-000000000000}"/>
          </ac:picMkLst>
        </pc:pic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27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29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48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54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55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56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57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58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63"/>
            <ac:cxnSpMk id="59" creationId="{00000000-0000-0000-0000-000000000000}"/>
          </ac:cxnSpMkLst>
        </pc:cxn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4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4"/>
            <ac:spMk id="3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64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4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4"/>
            <ac:picMk id="5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5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5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5"/>
            <ac:spMk id="7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65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5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5"/>
            <ac:picMk id="8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6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6"/>
            <ac:spMk id="3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66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6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6"/>
            <ac:picMk id="8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7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7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7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7"/>
            <ac:spMk id="9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67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7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7"/>
            <ac:picMk id="8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8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11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1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1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8"/>
            <ac:spMk id="21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8"/>
            <ac:picMk id="1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8"/>
            <ac:picMk id="16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8"/>
            <ac:picMk id="18" creationId="{00000000-0000-0000-0000-000000000000}"/>
          </ac:picMkLst>
        </pc:picChg>
      </pc:sldChg>
      <pc:sldChg chg="modSp mod setBg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69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9"/>
            <ac:spMk id="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9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9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9"/>
            <ac:spMk id="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9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69"/>
            <ac:spMk id="11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9"/>
            <ac:picMk id="5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9"/>
            <ac:picMk id="6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9"/>
            <ac:picMk id="12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69"/>
            <ac:picMk id="14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0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0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0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0"/>
            <ac:spMk id="11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0"/>
            <ac:spMk id="12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0"/>
            <ac:picMk id="9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0"/>
            <ac:picMk id="10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0"/>
            <ac:picMk id="13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0"/>
            <ac:picMk id="14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1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1"/>
            <ac:spMk id="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1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1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1"/>
            <ac:spMk id="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1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1"/>
            <ac:spMk id="13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1"/>
            <ac:picMk id="6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1"/>
            <ac:picMk id="12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1"/>
            <ac:picMk id="14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2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2"/>
            <ac:spMk id="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2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2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2"/>
            <ac:spMk id="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2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2"/>
            <ac:spMk id="13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2"/>
            <ac:picMk id="6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2"/>
            <ac:picMk id="12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2"/>
            <ac:picMk id="14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3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3"/>
            <ac:spMk id="3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73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3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3"/>
            <ac:picMk id="8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4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4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4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4"/>
            <ac:spMk id="9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74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4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4"/>
            <ac:picMk id="8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5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5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5"/>
            <ac:spMk id="5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5"/>
            <ac:spMk id="6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5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5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5"/>
            <ac:spMk id="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5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5"/>
            <ac:spMk id="14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5"/>
            <ac:picMk id="11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5"/>
            <ac:picMk id="12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5"/>
            <ac:picMk id="13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6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6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6"/>
            <ac:spMk id="5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6"/>
            <ac:spMk id="6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6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6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6"/>
            <ac:spMk id="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6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6"/>
            <ac:spMk id="14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6"/>
            <ac:picMk id="11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6"/>
            <ac:picMk id="12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6"/>
            <ac:picMk id="13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7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7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7"/>
            <ac:spMk id="5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7"/>
            <ac:spMk id="6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7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7"/>
            <ac:spMk id="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7"/>
            <ac:spMk id="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7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7"/>
            <ac:spMk id="14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7"/>
            <ac:picMk id="11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7"/>
            <ac:picMk id="12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7"/>
            <ac:picMk id="13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8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8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8"/>
            <ac:spMk id="7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78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8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8"/>
            <ac:picMk id="8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79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9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9"/>
            <ac:spMk id="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79"/>
            <ac:spMk id="9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79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9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79"/>
            <ac:picMk id="8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80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0"/>
            <ac:spMk id="3" creationId="{00000000-0000-0000-0000-000000000000}"/>
          </ac:spMkLst>
        </pc:spChg>
        <pc:graphicFrameChg chg="mod modGraphic">
          <ac:chgData name="Наталья Романова" userId="f71291801fcb1688" providerId="Windows Live" clId="Web-{2EA54ED8-227B-4062-B64A-61925D6C4CD8}" dt="2018-10-08T15:54:17.424" v="3"/>
          <ac:graphicFrameMkLst>
            <pc:docMk/>
            <pc:sldMk cId="0" sldId="280"/>
            <ac:graphicFrameMk id="6" creationId="{00000000-0000-0000-0000-000000000000}"/>
          </ac:graphicFrameMkLst>
        </pc:graphicFrame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80"/>
            <ac:picMk id="4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80"/>
            <ac:picMk id="8" creationId="{00000000-0000-0000-0000-000000000000}"/>
          </ac:picMkLst>
        </pc:pic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81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1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17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1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1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2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21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2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2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2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1"/>
            <ac:spMk id="25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81"/>
            <ac:picMk id="38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81"/>
            <ac:picMk id="40" creationId="{00000000-0000-0000-0000-000000000000}"/>
          </ac:picMkLst>
        </pc:pic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27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29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48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54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55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56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57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58" creationId="{00000000-0000-0000-0000-000000000000}"/>
          </ac:cxnSpMkLst>
        </pc:cxn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k cId="0" sldId="281"/>
            <ac:cxnSpMk id="59" creationId="{00000000-0000-0000-0000-000000000000}"/>
          </ac:cxnSpMkLst>
        </pc:cxnChg>
      </pc:sldChg>
      <pc:sldChg chg="modSp mod">
        <pc:chgData name="Наталья Романова" userId="f71291801fcb1688" providerId="Windows Live" clId="Web-{2EA54ED8-227B-4062-B64A-61925D6C4CD8}" dt="2018-10-08T15:54:17.424" v="3"/>
        <pc:sldMkLst>
          <pc:docMk/>
          <pc:sldMk cId="0" sldId="282"/>
        </pc:sld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2"/>
            <ac:spMk id="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2"/>
            <ac:spMk id="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2"/>
            <ac:spMk id="5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2"/>
            <ac:spMk id="6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2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k cId="0" sldId="282"/>
            <ac:spMk id="11" creationId="{00000000-0000-0000-0000-000000000000}"/>
          </ac:spMkLst>
        </pc:sp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82"/>
            <ac:picMk id="7" creationId="{00000000-0000-0000-0000-000000000000}"/>
          </ac:picMkLst>
        </pc:picChg>
        <pc:picChg chg="mod">
          <ac:chgData name="Наталья Романова" userId="f71291801fcb1688" providerId="Windows Live" clId="Web-{2EA54ED8-227B-4062-B64A-61925D6C4CD8}" dt="2018-10-08T15:54:17.424" v="3"/>
          <ac:picMkLst>
            <pc:docMk/>
            <pc:sldMk cId="0" sldId="282"/>
            <ac:picMk id="9" creationId="{00000000-0000-0000-0000-000000000000}"/>
          </ac:picMkLst>
        </pc:picChg>
      </pc:sldChg>
      <pc:sldMasterChg chg="modSp mod setBg modSldLayout">
        <pc:chgData name="Наталья Романова" userId="f71291801fcb1688" providerId="Windows Live" clId="Web-{2EA54ED8-227B-4062-B64A-61925D6C4CD8}" dt="2018-10-08T15:54:17.424" v="3"/>
        <pc:sldMasterMkLst>
          <pc:docMk/>
          <pc:sldMasterMk cId="0" sldId="2147483672"/>
        </pc:sldMasterMkLst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asterMk cId="0" sldId="2147483672"/>
            <ac:spMk id="9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asterMk cId="0" sldId="2147483672"/>
            <ac:spMk id="10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asterMk cId="0" sldId="2147483672"/>
            <ac:spMk id="1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asterMk cId="0" sldId="2147483672"/>
            <ac:spMk id="13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asterMk cId="0" sldId="2147483672"/>
            <ac:spMk id="14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asterMk cId="0" sldId="2147483672"/>
            <ac:spMk id="18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asterMk cId="0" sldId="2147483672"/>
            <ac:spMk id="22" creationId="{00000000-0000-0000-0000-000000000000}"/>
          </ac:spMkLst>
        </pc:spChg>
        <pc:spChg chg="mod">
          <ac:chgData name="Наталья Романова" userId="f71291801fcb1688" providerId="Windows Live" clId="Web-{2EA54ED8-227B-4062-B64A-61925D6C4CD8}" dt="2018-10-08T15:54:17.424" v="3"/>
          <ac:spMkLst>
            <pc:docMk/>
            <pc:sldMasterMk cId="0" sldId="2147483672"/>
            <ac:spMk id="30" creationId="{00000000-0000-0000-0000-000000000000}"/>
          </ac:spMkLst>
        </pc:spChg>
        <pc:cxnChg chg="mod">
          <ac:chgData name="Наталья Романова" userId="f71291801fcb1688" providerId="Windows Live" clId="Web-{2EA54ED8-227B-4062-B64A-61925D6C4CD8}" dt="2018-10-08T15:54:17.424" v="3"/>
          <ac:cxnSpMkLst>
            <pc:docMk/>
            <pc:sldMasterMk cId="0" sldId="2147483672"/>
            <ac:cxnSpMk id="15" creationId="{00000000-0000-0000-0000-000000000000}"/>
          </ac:cxnSpMkLst>
        </pc:cxnChg>
        <pc:sldLayoutChg chg="modSp mod setBg setFolMasterObjs">
          <pc:chgData name="Наталья Романова" userId="f71291801fcb1688" providerId="Windows Live" clId="Web-{2EA54ED8-227B-4062-B64A-61925D6C4CD8}" dt="2018-10-08T15:54:17.424" v="3"/>
          <pc:sldLayoutMkLst>
            <pc:docMk/>
            <pc:sldMasterMk cId="0" sldId="2147483672"/>
            <pc:sldLayoutMk cId="0" sldId="2147483673"/>
          </pc:sldLayoutMkLst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3"/>
              <ac:spMk id="7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3"/>
              <ac:spMk id="8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3"/>
              <ac:spMk id="9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3"/>
              <ac:spMk id="10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3"/>
              <ac:spMk id="11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3"/>
              <ac:spMk id="17" creationId="{00000000-0000-0000-0000-000000000000}"/>
            </ac:spMkLst>
          </pc:spChg>
          <pc:grpChg chg="mod">
            <ac:chgData name="Наталья Романова" userId="f71291801fcb1688" providerId="Windows Live" clId="Web-{2EA54ED8-227B-4062-B64A-61925D6C4CD8}" dt="2018-10-08T15:54:17.424" v="3"/>
            <ac:grpSpMkLst>
              <pc:docMk/>
              <pc:sldMasterMk cId="0" sldId="2147483672"/>
              <pc:sldLayoutMk cId="0" sldId="2147483673"/>
              <ac:grpSpMk id="2" creationId="{00000000-0000-0000-0000-000000000000}"/>
            </ac:grpSpMkLst>
          </pc:grpChg>
        </pc:sldLayoutChg>
        <pc:sldLayoutChg chg="mod setBg">
          <pc:chgData name="Наталья Романова" userId="f71291801fcb1688" providerId="Windows Live" clId="Web-{2EA54ED8-227B-4062-B64A-61925D6C4CD8}" dt="2018-10-08T15:52:50.780" v="1"/>
          <pc:sldLayoutMkLst>
            <pc:docMk/>
            <pc:sldMasterMk cId="0" sldId="2147483672"/>
            <pc:sldLayoutMk cId="0" sldId="2147483674"/>
          </pc:sldLayoutMkLst>
        </pc:sldLayoutChg>
        <pc:sldLayoutChg chg="modSp mod setBg">
          <pc:chgData name="Наталья Романова" userId="f71291801fcb1688" providerId="Windows Live" clId="Web-{2EA54ED8-227B-4062-B64A-61925D6C4CD8}" dt="2018-10-08T15:54:17.424" v="3"/>
          <pc:sldLayoutMkLst>
            <pc:docMk/>
            <pc:sldMasterMk cId="0" sldId="2147483672"/>
            <pc:sldLayoutMk cId="0" sldId="2147483675"/>
          </pc:sldLayoutMkLst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5"/>
              <ac:spMk id="2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5"/>
              <ac:spMk id="3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5"/>
              <ac:spMk id="7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5"/>
              <ac:spMk id="8" creationId="{00000000-0000-0000-0000-000000000000}"/>
            </ac:spMkLst>
          </pc:spChg>
        </pc:sldLayoutChg>
        <pc:sldLayoutChg chg="modSp mod setBg">
          <pc:chgData name="Наталья Романова" userId="f71291801fcb1688" providerId="Windows Live" clId="Web-{2EA54ED8-227B-4062-B64A-61925D6C4CD8}" dt="2018-10-08T15:54:17.424" v="3"/>
          <pc:sldLayoutMkLst>
            <pc:docMk/>
            <pc:sldMasterMk cId="0" sldId="2147483672"/>
            <pc:sldLayoutMk cId="0" sldId="2147483676"/>
          </pc:sldLayoutMkLst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6"/>
              <ac:spMk id="3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6"/>
              <ac:spMk id="4" creationId="{00000000-0000-0000-0000-000000000000}"/>
            </ac:spMkLst>
          </pc:spChg>
        </pc:sldLayoutChg>
        <pc:sldLayoutChg chg="modSp mod setBg setFolMasterObjs">
          <pc:chgData name="Наталья Романова" userId="f71291801fcb1688" providerId="Windows Live" clId="Web-{2EA54ED8-227B-4062-B64A-61925D6C4CD8}" dt="2018-10-08T15:54:17.424" v="3"/>
          <pc:sldLayoutMkLst>
            <pc:docMk/>
            <pc:sldMasterMk cId="0" sldId="2147483672"/>
            <pc:sldLayoutMk cId="0" sldId="2147483677"/>
          </pc:sldLayoutMkLst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7"/>
              <ac:spMk id="2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7"/>
              <ac:spMk id="3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7"/>
              <ac:spMk id="4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7"/>
              <ac:spMk id="5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77"/>
              <ac:spMk id="6" creationId="{00000000-0000-0000-0000-000000000000}"/>
            </ac:spMkLst>
          </pc:spChg>
        </pc:sldLayoutChg>
        <pc:sldLayoutChg chg="mod setBg">
          <pc:chgData name="Наталья Романова" userId="f71291801fcb1688" providerId="Windows Live" clId="Web-{2EA54ED8-227B-4062-B64A-61925D6C4CD8}" dt="2018-10-08T15:52:50.780" v="1"/>
          <pc:sldLayoutMkLst>
            <pc:docMk/>
            <pc:sldMasterMk cId="0" sldId="2147483672"/>
            <pc:sldLayoutMk cId="0" sldId="2147483678"/>
          </pc:sldLayoutMkLst>
        </pc:sldLayoutChg>
        <pc:sldLayoutChg chg="mod setBg">
          <pc:chgData name="Наталья Романова" userId="f71291801fcb1688" providerId="Windows Live" clId="Web-{2EA54ED8-227B-4062-B64A-61925D6C4CD8}" dt="2018-10-08T15:52:50.780" v="1"/>
          <pc:sldLayoutMkLst>
            <pc:docMk/>
            <pc:sldMasterMk cId="0" sldId="2147483672"/>
            <pc:sldLayoutMk cId="0" sldId="2147483679"/>
          </pc:sldLayoutMkLst>
        </pc:sldLayoutChg>
        <pc:sldLayoutChg chg="modSp mod setBg setFolMasterObjs">
          <pc:chgData name="Наталья Романова" userId="f71291801fcb1688" providerId="Windows Live" clId="Web-{2EA54ED8-227B-4062-B64A-61925D6C4CD8}" dt="2018-10-08T15:54:17.424" v="3"/>
          <pc:sldLayoutMkLst>
            <pc:docMk/>
            <pc:sldMasterMk cId="0" sldId="2147483672"/>
            <pc:sldLayoutMk cId="0" sldId="2147483680"/>
          </pc:sldLayoutMkLst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0"/>
              <ac:spMk id="2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0"/>
              <ac:spMk id="3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0"/>
              <ac:spMk id="4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0"/>
              <ac:spMk id="5" creationId="{00000000-0000-0000-0000-000000000000}"/>
            </ac:spMkLst>
          </pc:spChg>
        </pc:sldLayoutChg>
        <pc:sldLayoutChg chg="modSp mod setBg setFolMasterObjs">
          <pc:chgData name="Наталья Романова" userId="f71291801fcb1688" providerId="Windows Live" clId="Web-{2EA54ED8-227B-4062-B64A-61925D6C4CD8}" dt="2018-10-08T15:54:17.424" v="3"/>
          <pc:sldLayoutMkLst>
            <pc:docMk/>
            <pc:sldMasterMk cId="0" sldId="2147483672"/>
            <pc:sldLayoutMk cId="0" sldId="2147483681"/>
          </pc:sldLayoutMkLst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2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3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4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6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8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9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10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12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1"/>
              <ac:spMk id="13" creationId="{00000000-0000-0000-0000-000000000000}"/>
            </ac:spMkLst>
          </pc:spChg>
          <pc:cxnChg chg="mod">
            <ac:chgData name="Наталья Романова" userId="f71291801fcb1688" providerId="Windows Live" clId="Web-{2EA54ED8-227B-4062-B64A-61925D6C4CD8}" dt="2018-10-08T15:54:17.424" v="3"/>
            <ac:cxnSpMkLst>
              <pc:docMk/>
              <pc:sldMasterMk cId="0" sldId="2147483672"/>
              <pc:sldLayoutMk cId="0" sldId="2147483681"/>
              <ac:cxnSpMk id="11" creationId="{00000000-0000-0000-0000-000000000000}"/>
            </ac:cxnSpMkLst>
          </pc:cxnChg>
        </pc:sldLayoutChg>
        <pc:sldLayoutChg chg="modSp mod setBg">
          <pc:chgData name="Наталья Романова" userId="f71291801fcb1688" providerId="Windows Live" clId="Web-{2EA54ED8-227B-4062-B64A-61925D6C4CD8}" dt="2018-10-08T15:54:17.424" v="3"/>
          <pc:sldLayoutMkLst>
            <pc:docMk/>
            <pc:sldMasterMk cId="0" sldId="2147483672"/>
            <pc:sldLayoutMk cId="0" sldId="2147483682"/>
          </pc:sldLayoutMkLst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2"/>
              <ac:spMk id="3" creationId="{00000000-0000-0000-0000-000000000000}"/>
            </ac:spMkLst>
          </pc:spChg>
        </pc:sldLayoutChg>
        <pc:sldLayoutChg chg="modSp mod setBg">
          <pc:chgData name="Наталья Романова" userId="f71291801fcb1688" providerId="Windows Live" clId="Web-{2EA54ED8-227B-4062-B64A-61925D6C4CD8}" dt="2018-10-08T15:54:17.424" v="3"/>
          <pc:sldLayoutMkLst>
            <pc:docMk/>
            <pc:sldMasterMk cId="0" sldId="2147483672"/>
            <pc:sldLayoutMk cId="0" sldId="2147483683"/>
          </pc:sldLayoutMkLst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3"/>
              <ac:spMk id="2" creationId="{00000000-0000-0000-0000-000000000000}"/>
            </ac:spMkLst>
          </pc:spChg>
          <pc:spChg chg="mod">
            <ac:chgData name="Наталья Романова" userId="f71291801fcb1688" providerId="Windows Live" clId="Web-{2EA54ED8-227B-4062-B64A-61925D6C4CD8}" dt="2018-10-08T15:54:17.424" v="3"/>
            <ac:spMkLst>
              <pc:docMk/>
              <pc:sldMasterMk cId="0" sldId="2147483672"/>
              <pc:sldLayoutMk cId="0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Наталья Романова" userId="f71291801fcb1688" providerId="Windows Live" clId="Web-{30F2EA7B-0D9B-4C6D-B919-30D12D799600}"/>
    <pc:docChg chg="modSld">
      <pc:chgData name="Наталья Романова" userId="f71291801fcb1688" providerId="Windows Live" clId="Web-{30F2EA7B-0D9B-4C6D-B919-30D12D799600}" dt="2019-01-11T14:32:19.463" v="8" actId="20577"/>
      <pc:docMkLst>
        <pc:docMk/>
      </pc:docMkLst>
      <pc:sldChg chg="modSp">
        <pc:chgData name="Наталья Романова" userId="f71291801fcb1688" providerId="Windows Live" clId="Web-{30F2EA7B-0D9B-4C6D-B919-30D12D799600}" dt="2019-01-11T14:31:31.369" v="3"/>
        <pc:sldMkLst>
          <pc:docMk/>
          <pc:sldMk cId="0" sldId="257"/>
        </pc:sldMkLst>
        <pc:graphicFrameChg chg="mod modGraphic">
          <ac:chgData name="Наталья Романова" userId="f71291801fcb1688" providerId="Windows Live" clId="Web-{30F2EA7B-0D9B-4C6D-B919-30D12D799600}" dt="2019-01-11T14:31:31.369" v="3"/>
          <ac:graphicFrameMkLst>
            <pc:docMk/>
            <pc:sldMk cId="0" sldId="257"/>
            <ac:graphicFrameMk id="4" creationId="{00000000-0000-0000-0000-000000000000}"/>
          </ac:graphicFrameMkLst>
        </pc:graphicFrameChg>
      </pc:sldChg>
      <pc:sldChg chg="modSp">
        <pc:chgData name="Наталья Романова" userId="f71291801fcb1688" providerId="Windows Live" clId="Web-{30F2EA7B-0D9B-4C6D-B919-30D12D799600}" dt="2019-01-11T14:32:15.417" v="6" actId="20577"/>
        <pc:sldMkLst>
          <pc:docMk/>
          <pc:sldMk cId="0" sldId="262"/>
        </pc:sldMkLst>
        <pc:spChg chg="mod">
          <ac:chgData name="Наталья Романова" userId="f71291801fcb1688" providerId="Windows Live" clId="Web-{30F2EA7B-0D9B-4C6D-B919-30D12D799600}" dt="2019-01-11T14:32:15.417" v="6" actId="20577"/>
          <ac:spMkLst>
            <pc:docMk/>
            <pc:sldMk cId="0" sldId="26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2273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37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15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16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28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149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881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497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575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40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180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24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66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320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8828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598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035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1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6826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7748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330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510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603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278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803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496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399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02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309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3296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116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597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2773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626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34290" indent="0" algn="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E89C06-4E12-4B65-957C-09070176EF40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2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E4B808-DE83-4EB4-B13F-856F2051E3CB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0714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165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FE086-ED69-4E67-97D1-2770BB77E858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98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6EA2-1123-48DD-8C64-BDB161BB9B50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72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9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1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3AF19D-6F77-40CD-995A-84626D45D4D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6490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7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2E54-56BF-4C78-88C6-524670BE570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558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FE29A-885B-4BFA-BDF5-7354240CADB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09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95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050"/>
            </a:lvl1pPr>
            <a:lvl2pPr indent="0" algn="l">
              <a:buNone/>
              <a:defRPr sz="900"/>
            </a:lvl2pPr>
            <a:lvl3pPr indent="0" algn="l">
              <a:buNone/>
              <a:defRPr sz="750"/>
            </a:lvl3pPr>
            <a:lvl4pPr indent="0" algn="l">
              <a:buNone/>
              <a:defRPr sz="675"/>
            </a:lvl4pPr>
            <a:lvl5pPr indent="0" algn="l"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10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5D346-BDE5-48BA-8CD6-A16C9821D7A3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5848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15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188"/>
              </a:spcBef>
              <a:buFontTx/>
              <a:buNone/>
              <a:defRPr sz="975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2"/>
            <a:ext cx="609600" cy="365125"/>
          </a:xfrm>
        </p:spPr>
        <p:txBody>
          <a:bodyPr/>
          <a:lstStyle/>
          <a:p>
            <a:pPr>
              <a:defRPr/>
            </a:pPr>
            <a:fld id="{A1BD9196-3256-45E9-BC97-07D9DE1A733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7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840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7244-CBF2-4EDF-ABFB-914D2CBF12C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8580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52736-EDA3-4399-9DAA-00F21FA62E47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48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55000"/>
                <a:satMod val="300000"/>
              </a:schemeClr>
            </a:gs>
            <a:gs pos="40000">
              <a:schemeClr val="bg1">
                <a:tint val="6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036817-A6FF-445A-BA7D-487A4EB524A7}" type="datetimeFigureOut">
              <a:rPr lang="ru-RU" smtClean="0"/>
              <a:pPr/>
              <a:t>27.09.2022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767E37-FFCC-4CF8-AA4B-F44DE398B2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389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059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257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35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2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C2CE4-F110-41E9-9391-2451A68512E4}" type="slidenum">
              <a:rPr lang="ru-RU" smtClean="0">
                <a:solidFill>
                  <a:srgbClr val="04617B">
                    <a:shade val="90000"/>
                  </a:srgbClr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350">
                <a:solidFill>
                  <a:prstClr val="black"/>
                </a:solidFill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289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375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20574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8516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516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891540" indent="-15773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5773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020" indent="-15773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37160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3716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hyperlink" Target="http://www.fipi.ru/content/otkrytyy-bank-zadaniy-oge" TargetMode="Externa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hyperlink" Target="http://&#1084;&#1080;&#1085;&#1086;&#1073;&#1088;&#1085;&#1072;&#1091;&#1082;&#1080;.&#1088;&#1092;/" TargetMode="External"/><Relationship Id="rId7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gia.edu.ru/" TargetMode="External"/><Relationship Id="rId5" Type="http://schemas.openxmlformats.org/officeDocument/2006/relationships/hyperlink" Target="http://www.rustest.ru/" TargetMode="External"/><Relationship Id="rId4" Type="http://schemas.openxmlformats.org/officeDocument/2006/relationships/hyperlink" Target="http://fipi.ru/" TargetMode="External"/><Relationship Id="rId9" Type="http://schemas.openxmlformats.org/officeDocument/2006/relationships/image" Target="../media/image3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subTitle" idx="1"/>
          </p:nvPr>
        </p:nvSpPr>
        <p:spPr>
          <a:xfrm>
            <a:off x="865188" y="1268412"/>
            <a:ext cx="7704137" cy="3600747"/>
          </a:xfrm>
        </p:spPr>
        <p:txBody>
          <a:bodyPr>
            <a:normAutofit lnSpcReduction="10000"/>
          </a:bodyPr>
          <a:lstStyle/>
          <a:p>
            <a:pPr marR="0" algn="ctr" eaLnBrk="1" hangingPunct="1"/>
            <a:r>
              <a:rPr lang="ru-RU" altLang="ru-RU" sz="4800" b="1" dirty="0" smtClean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государственной итоговой аттестации по программам основного общего образования</a:t>
            </a:r>
          </a:p>
          <a:p>
            <a:pPr marR="0" algn="ctr" eaLnBrk="1" hangingPunct="1"/>
            <a:endParaRPr lang="ru-RU" altLang="ru-RU" sz="4000" b="1" dirty="0" smtClean="0">
              <a:solidFill>
                <a:srgbClr val="1603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5596" y="134634"/>
            <a:ext cx="7704856" cy="115212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балл </a:t>
            </a:r>
            <a:br>
              <a:rPr lang="ru-RU" sz="3200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выполнение заданий 1 и 2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48264" y="5157192"/>
            <a:ext cx="1872208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Задания </a:t>
            </a:r>
          </a:p>
          <a:p>
            <a:pPr algn="ctr"/>
            <a:r>
              <a:rPr lang="ru-RU" b="1" dirty="0"/>
              <a:t>1 и 2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8024" y="5157192"/>
            <a:ext cx="1944216" cy="1224136"/>
          </a:xfrm>
          <a:prstGeom prst="roundRect">
            <a:avLst/>
          </a:prstGeom>
          <a:solidFill>
            <a:srgbClr val="F1F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Правильность речи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71800" y="1772816"/>
            <a:ext cx="1800200" cy="1224136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 балла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99792" y="3429000"/>
            <a:ext cx="1872208" cy="1224136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4 балла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99792" y="5157192"/>
            <a:ext cx="1872208" cy="1224136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4 балла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3356992"/>
            <a:ext cx="1800200" cy="1368152"/>
          </a:xfrm>
          <a:prstGeom prst="roundRect">
            <a:avLst/>
          </a:prstGeom>
          <a:solidFill>
            <a:srgbClr val="A3F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10 баллов – максимум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948264" y="3429000"/>
            <a:ext cx="1800200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Задание 2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76256" y="1772816"/>
            <a:ext cx="1800200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Задание 1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88024" y="3429000"/>
            <a:ext cx="1944216" cy="1224136"/>
          </a:xfrm>
          <a:prstGeom prst="roundRect">
            <a:avLst/>
          </a:prstGeom>
          <a:solidFill>
            <a:srgbClr val="F1F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Пересказ текста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88024" y="1772816"/>
            <a:ext cx="1872208" cy="1224136"/>
          </a:xfrm>
          <a:prstGeom prst="roundRect">
            <a:avLst/>
          </a:prstGeom>
          <a:solidFill>
            <a:srgbClr val="F1F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Чтение текста вслух</a:t>
            </a:r>
          </a:p>
        </p:txBody>
      </p:sp>
      <p:cxnSp>
        <p:nvCxnSpPr>
          <p:cNvPr id="27" name="Прямая соединительная линия 26"/>
          <p:cNvCxnSpPr>
            <a:endCxn id="18" idx="1"/>
          </p:cNvCxnSpPr>
          <p:nvPr/>
        </p:nvCxnSpPr>
        <p:spPr>
          <a:xfrm flipV="1">
            <a:off x="1403648" y="2384884"/>
            <a:ext cx="1368152" cy="97210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475656" y="4725144"/>
            <a:ext cx="1224136" cy="93610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1" idx="3"/>
            <a:endCxn id="19" idx="1"/>
          </p:cNvCxnSpPr>
          <p:nvPr/>
        </p:nvCxnSpPr>
        <p:spPr>
          <a:xfrm>
            <a:off x="2051720" y="40410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8" idx="3"/>
            <a:endCxn id="25" idx="1"/>
          </p:cNvCxnSpPr>
          <p:nvPr/>
        </p:nvCxnSpPr>
        <p:spPr>
          <a:xfrm>
            <a:off x="4572000" y="23848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572000" y="40770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572000" y="58052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660232" y="242088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732240" y="40770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732240" y="58052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159045"/>
            <a:ext cx="7211144" cy="1152128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балл </a:t>
            </a:r>
            <a:br>
              <a:rPr lang="ru-RU" sz="3200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выполнение заданий 3 и 4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48264" y="5157192"/>
            <a:ext cx="1872208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Задания </a:t>
            </a:r>
          </a:p>
          <a:p>
            <a:pPr algn="ctr"/>
            <a:r>
              <a:rPr lang="ru-RU" b="1" dirty="0"/>
              <a:t>3 и 4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8024" y="5157192"/>
            <a:ext cx="1944216" cy="1224136"/>
          </a:xfrm>
          <a:prstGeom prst="roundRect">
            <a:avLst/>
          </a:prstGeom>
          <a:solidFill>
            <a:srgbClr val="F1F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Правильность речи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71800" y="1772816"/>
            <a:ext cx="1800200" cy="1224136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3 балла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99792" y="3429000"/>
            <a:ext cx="1872208" cy="1224136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 балла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99792" y="5157192"/>
            <a:ext cx="1872208" cy="1224136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4 балла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3356992"/>
            <a:ext cx="1800200" cy="1368152"/>
          </a:xfrm>
          <a:prstGeom prst="roundRect">
            <a:avLst/>
          </a:prstGeom>
          <a:solidFill>
            <a:srgbClr val="A3F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9 баллов – максимум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948264" y="3429000"/>
            <a:ext cx="1800200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Задание 4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876256" y="1772816"/>
            <a:ext cx="1800200" cy="12241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Задание 3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788024" y="3429000"/>
            <a:ext cx="1944216" cy="1224136"/>
          </a:xfrm>
          <a:prstGeom prst="roundRect">
            <a:avLst/>
          </a:prstGeom>
          <a:solidFill>
            <a:srgbClr val="F1F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Диалог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88024" y="1772816"/>
            <a:ext cx="1872208" cy="1224136"/>
          </a:xfrm>
          <a:prstGeom prst="roundRect">
            <a:avLst/>
          </a:prstGeom>
          <a:solidFill>
            <a:srgbClr val="F1F0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Монолог</a:t>
            </a:r>
          </a:p>
        </p:txBody>
      </p:sp>
      <p:cxnSp>
        <p:nvCxnSpPr>
          <p:cNvPr id="27" name="Прямая соединительная линия 26"/>
          <p:cNvCxnSpPr>
            <a:endCxn id="18" idx="1"/>
          </p:cNvCxnSpPr>
          <p:nvPr/>
        </p:nvCxnSpPr>
        <p:spPr>
          <a:xfrm flipV="1">
            <a:off x="1403648" y="2384884"/>
            <a:ext cx="1368152" cy="972108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475656" y="4725144"/>
            <a:ext cx="1224136" cy="93610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1" idx="3"/>
            <a:endCxn id="19" idx="1"/>
          </p:cNvCxnSpPr>
          <p:nvPr/>
        </p:nvCxnSpPr>
        <p:spPr>
          <a:xfrm>
            <a:off x="2051720" y="40410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18" idx="3"/>
            <a:endCxn id="25" idx="1"/>
          </p:cNvCxnSpPr>
          <p:nvPr/>
        </p:nvCxnSpPr>
        <p:spPr>
          <a:xfrm>
            <a:off x="4572000" y="23848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572000" y="40770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572000" y="58052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660232" y="242088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732240" y="40770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732240" y="580526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342292" y="350014"/>
            <a:ext cx="9396536" cy="86409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  </a:t>
            </a:r>
            <a:r>
              <a:rPr lang="ru-RU" sz="3200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баллов нужно набрать</a:t>
            </a:r>
            <a:endParaRPr lang="ru-RU" sz="4000" dirty="0">
              <a:solidFill>
                <a:srgbClr val="1603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1844824"/>
            <a:ext cx="2808312" cy="1944216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 баллов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4293096"/>
            <a:ext cx="2448272" cy="1800200"/>
          </a:xfrm>
          <a:prstGeom prst="rect">
            <a:avLst/>
          </a:prstGeom>
          <a:solidFill>
            <a:srgbClr val="EAFB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необходимо набрать, чтобы получить «зачет»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4293096"/>
            <a:ext cx="2448272" cy="1800200"/>
          </a:xfrm>
          <a:prstGeom prst="rect">
            <a:avLst/>
          </a:prstGeom>
          <a:solidFill>
            <a:srgbClr val="EAFB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максимальное количество баллов за собеседование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0072" y="1844824"/>
            <a:ext cx="2808312" cy="1944216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 баллов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187624" y="3789040"/>
            <a:ext cx="0" cy="1512168"/>
          </a:xfrm>
          <a:prstGeom prst="line">
            <a:avLst/>
          </a:prstGeom>
          <a:ln w="254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187624" y="5301208"/>
            <a:ext cx="720080" cy="0"/>
          </a:xfrm>
          <a:prstGeom prst="line">
            <a:avLst/>
          </a:prstGeom>
          <a:ln w="254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652120" y="3789040"/>
            <a:ext cx="0" cy="1512168"/>
          </a:xfrm>
          <a:prstGeom prst="line">
            <a:avLst/>
          </a:prstGeom>
          <a:ln w="254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652120" y="5301208"/>
            <a:ext cx="720080" cy="0"/>
          </a:xfrm>
          <a:prstGeom prst="line">
            <a:avLst/>
          </a:prstGeom>
          <a:ln w="254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38618"/>
            <a:ext cx="9036496" cy="4525963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и 20 мая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иностранным языкам;</a:t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и 24 мая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математике;</a:t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и 28 мая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обществознанию;</a:t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июня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истории, физике, биологии и химии;</a:t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и 8 июня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русскому языку;</a:t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июня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биологии, информатике и ИКТ, географии и химии;</a:t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 литературе, физике, информатике и ИКТ, географии.</a:t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9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9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июля по 9 июля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расписании предусмотрены резервные дни для сдачи ОГЭ по всем предметам.</a:t>
            </a:r>
            <a:b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РАСПИСАНИЕ ОГЭ 2023 </a:t>
            </a:r>
            <a:r>
              <a:rPr lang="ru-RU" dirty="0" smtClean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 УТВЕРЖДЕНО!)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417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7573" y="1101322"/>
            <a:ext cx="8229600" cy="501032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Правила поведения на экзамене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166828" y="1974610"/>
            <a:ext cx="8810345" cy="3831713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2100" b="1" dirty="0"/>
              <a:t>Экзаменационная </a:t>
            </a:r>
            <a:r>
              <a:rPr lang="ru-RU" sz="2100" b="1" dirty="0"/>
              <a:t>работа выполняется </a:t>
            </a:r>
            <a:r>
              <a:rPr lang="ru-RU" sz="2100" b="1" u="sng" dirty="0"/>
              <a:t>самостоятельно.</a:t>
            </a:r>
          </a:p>
          <a:p>
            <a:pPr>
              <a:buFont typeface="Courier New" pitchFamily="49" charset="0"/>
              <a:buChar char="o"/>
            </a:pPr>
            <a:r>
              <a:rPr lang="ru-RU" sz="2100" b="1" dirty="0"/>
              <a:t> </a:t>
            </a:r>
            <a:r>
              <a:rPr lang="ru-RU" sz="2100" b="1" u="sng" dirty="0"/>
              <a:t>На рабочем столе </a:t>
            </a:r>
            <a:r>
              <a:rPr lang="ru-RU" sz="2100" b="1" dirty="0"/>
              <a:t>может находиться: ручка (</a:t>
            </a:r>
            <a:r>
              <a:rPr lang="ru-RU" sz="2100" b="1" dirty="0"/>
              <a:t>2 шт.), </a:t>
            </a:r>
            <a:r>
              <a:rPr lang="ru-RU" sz="2100" b="1" dirty="0"/>
              <a:t>документ, удостоверяющий личность, разрешенные средства.</a:t>
            </a:r>
          </a:p>
          <a:p>
            <a:pPr>
              <a:buFont typeface="Courier New" pitchFamily="49" charset="0"/>
              <a:buChar char="o"/>
            </a:pPr>
            <a:r>
              <a:rPr lang="ru-RU" sz="2100" b="1" dirty="0"/>
              <a:t> </a:t>
            </a:r>
            <a:r>
              <a:rPr lang="ru-RU" sz="2100" b="1" u="sng" dirty="0">
                <a:solidFill>
                  <a:srgbClr val="FF0000"/>
                </a:solidFill>
              </a:rPr>
              <a:t>Нельзя:</a:t>
            </a:r>
          </a:p>
          <a:p>
            <a:pPr>
              <a:buFontTx/>
              <a:buChar char="-"/>
            </a:pPr>
            <a:r>
              <a:rPr lang="ru-RU" sz="2100" b="1" dirty="0">
                <a:solidFill>
                  <a:srgbClr val="FF0000"/>
                </a:solidFill>
              </a:rPr>
              <a:t> общаться друг с другом, </a:t>
            </a:r>
          </a:p>
          <a:p>
            <a:pPr>
              <a:buFontTx/>
              <a:buChar char="-"/>
            </a:pPr>
            <a:r>
              <a:rPr lang="ru-RU" sz="2100" b="1" dirty="0">
                <a:solidFill>
                  <a:srgbClr val="FF0000"/>
                </a:solidFill>
              </a:rPr>
              <a:t> перемещаться по аудитории,</a:t>
            </a:r>
          </a:p>
          <a:p>
            <a:pPr>
              <a:buFontTx/>
              <a:buChar char="-"/>
            </a:pPr>
            <a:r>
              <a:rPr lang="ru-RU" sz="2100" b="1" dirty="0">
                <a:solidFill>
                  <a:srgbClr val="FF0000"/>
                </a:solidFill>
              </a:rPr>
              <a:t> </a:t>
            </a:r>
            <a:r>
              <a:rPr lang="ru-RU" sz="2100" b="1" u="sng" dirty="0">
                <a:solidFill>
                  <a:srgbClr val="FF0000"/>
                </a:solidFill>
              </a:rPr>
              <a:t>иметь при себе средства связи</a:t>
            </a:r>
            <a:r>
              <a:rPr lang="ru-RU" sz="2100" b="1" u="sng" dirty="0">
                <a:solidFill>
                  <a:srgbClr val="FF0000"/>
                </a:solidFill>
              </a:rPr>
              <a:t>.</a:t>
            </a:r>
            <a:endParaRPr lang="ru-RU" sz="2100" b="1" u="sng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100" b="1" u="sng" dirty="0">
                <a:solidFill>
                  <a:srgbClr val="C00000"/>
                </a:solidFill>
              </a:rPr>
              <a:t>При нарушении правил составляется акт  и обучающийся удаляется. </a:t>
            </a:r>
            <a:r>
              <a:rPr lang="ru-RU" sz="2100" b="1" dirty="0"/>
              <a:t> </a:t>
            </a:r>
            <a:endParaRPr lang="ru-RU" sz="2100" b="1" dirty="0"/>
          </a:p>
          <a:p>
            <a:pPr marL="0" indent="0" algn="ctr">
              <a:buNone/>
            </a:pPr>
            <a:r>
              <a:rPr lang="ru-RU" sz="2100" b="1" dirty="0"/>
              <a:t>Акты </a:t>
            </a:r>
            <a:r>
              <a:rPr lang="ru-RU" sz="2100" b="1" dirty="0"/>
              <a:t>об удалении направляются в </a:t>
            </a:r>
            <a:r>
              <a:rPr lang="ru-RU" sz="2100" b="1" dirty="0"/>
              <a:t>ГЭК</a:t>
            </a:r>
            <a:endParaRPr lang="ru-RU" sz="2100" b="1" dirty="0"/>
          </a:p>
        </p:txBody>
      </p:sp>
      <p:pic>
        <p:nvPicPr>
          <p:cNvPr id="6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522990" y="998862"/>
            <a:ext cx="1536170" cy="60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35022"/>
            <a:ext cx="8229600" cy="657520"/>
          </a:xfrm>
        </p:spPr>
        <p:txBody>
          <a:bodyPr/>
          <a:lstStyle/>
          <a:p>
            <a:r>
              <a:rPr lang="ru-RU" sz="2400" b="1" dirty="0">
                <a:solidFill>
                  <a:schemeClr val="accent2"/>
                </a:solidFill>
              </a:rPr>
              <a:t>Во время экзамена участником запрещено: 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5251" y="1592541"/>
            <a:ext cx="3621338" cy="8779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8482" y="1592541"/>
            <a:ext cx="1979848" cy="118425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H="1">
            <a:off x="7409468" y="1726874"/>
            <a:ext cx="1498862" cy="339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Согласно п. 55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90934" y="1956783"/>
            <a:ext cx="1206632" cy="910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Порядка проведения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ГИА-9</a:t>
            </a:r>
            <a:endParaRPr lang="ru-RU" sz="825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9" name="Picture 1220"/>
          <p:cNvPicPr/>
          <p:nvPr/>
        </p:nvPicPr>
        <p:blipFill>
          <a:blip r:embed="rId4"/>
          <a:stretch>
            <a:fillRect/>
          </a:stretch>
        </p:blipFill>
        <p:spPr>
          <a:xfrm>
            <a:off x="111596" y="2679312"/>
            <a:ext cx="1708151" cy="1353848"/>
          </a:xfrm>
          <a:prstGeom prst="rect">
            <a:avLst/>
          </a:prstGeom>
        </p:spPr>
      </p:pic>
      <p:pic>
        <p:nvPicPr>
          <p:cNvPr id="11" name="Picture 1202"/>
          <p:cNvPicPr/>
          <p:nvPr/>
        </p:nvPicPr>
        <p:blipFill>
          <a:blip r:embed="rId5"/>
          <a:stretch>
            <a:fillRect/>
          </a:stretch>
        </p:blipFill>
        <p:spPr>
          <a:xfrm>
            <a:off x="4515920" y="2722688"/>
            <a:ext cx="1081261" cy="97610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0789" y="2562751"/>
            <a:ext cx="1416685" cy="135384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562493" y="2668911"/>
            <a:ext cx="2686639" cy="132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Наличие справочных материалов,</a:t>
            </a:r>
            <a:r>
              <a:rPr lang="ru-RU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ru-RU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письменных заметок и иных средств хранения и передачи информации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3967" y="2843949"/>
            <a:ext cx="1983848" cy="833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наличие </a:t>
            </a:r>
            <a:r>
              <a:rPr lang="ru-RU" sz="15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средств связи, фото-, аудио-, и видеоаппаратуры  </a:t>
            </a:r>
            <a:endParaRPr lang="ru-RU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8" name="Rectangle 1223"/>
          <p:cNvSpPr/>
          <p:nvPr/>
        </p:nvSpPr>
        <p:spPr>
          <a:xfrm>
            <a:off x="205033" y="4749292"/>
            <a:ext cx="1300899" cy="788366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21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Удаление с экзамена </a:t>
            </a:r>
            <a:endParaRPr lang="ru-RU" sz="825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9" name="Shape 1225"/>
          <p:cNvSpPr/>
          <p:nvPr/>
        </p:nvSpPr>
        <p:spPr>
          <a:xfrm>
            <a:off x="1353165" y="4749291"/>
            <a:ext cx="1036530" cy="798922"/>
          </a:xfrm>
          <a:custGeom>
            <a:avLst/>
            <a:gdLst/>
            <a:ahLst/>
            <a:cxnLst/>
            <a:rect l="0" t="0" r="0" b="0"/>
            <a:pathLst>
              <a:path w="484632" h="1171956">
                <a:moveTo>
                  <a:pt x="0" y="0"/>
                </a:moveTo>
                <a:lnTo>
                  <a:pt x="242316" y="0"/>
                </a:lnTo>
                <a:lnTo>
                  <a:pt x="484632" y="585978"/>
                </a:lnTo>
                <a:lnTo>
                  <a:pt x="242316" y="1171956"/>
                </a:lnTo>
                <a:lnTo>
                  <a:pt x="0" y="1171956"/>
                </a:lnTo>
                <a:lnTo>
                  <a:pt x="242316" y="585978"/>
                </a:lnTo>
                <a:lnTo>
                  <a:pt x="0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8CBA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 sz="1350"/>
          </a:p>
        </p:txBody>
      </p:sp>
      <p:sp>
        <p:nvSpPr>
          <p:cNvPr id="21" name="Прямоугольник 20"/>
          <p:cNvSpPr/>
          <p:nvPr/>
        </p:nvSpPr>
        <p:spPr>
          <a:xfrm>
            <a:off x="2311925" y="4689246"/>
            <a:ext cx="2919952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5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Аннулирование </a:t>
            </a:r>
            <a:r>
              <a:rPr lang="ru-RU" sz="15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результатов экзамена с возможностью пересдачи  в дополнительный период в сентябре</a:t>
            </a:r>
            <a:endParaRPr lang="ru-RU" sz="825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2" name="Shape 1229"/>
          <p:cNvSpPr/>
          <p:nvPr/>
        </p:nvSpPr>
        <p:spPr>
          <a:xfrm>
            <a:off x="5103265" y="4689246"/>
            <a:ext cx="934604" cy="807509"/>
          </a:xfrm>
          <a:custGeom>
            <a:avLst/>
            <a:gdLst/>
            <a:ahLst/>
            <a:cxnLst/>
            <a:rect l="0" t="0" r="0" b="0"/>
            <a:pathLst>
              <a:path w="484632" h="1171956">
                <a:moveTo>
                  <a:pt x="0" y="0"/>
                </a:moveTo>
                <a:lnTo>
                  <a:pt x="242316" y="0"/>
                </a:lnTo>
                <a:lnTo>
                  <a:pt x="484632" y="585978"/>
                </a:lnTo>
                <a:lnTo>
                  <a:pt x="242316" y="1171956"/>
                </a:lnTo>
                <a:lnTo>
                  <a:pt x="0" y="1171956"/>
                </a:lnTo>
                <a:lnTo>
                  <a:pt x="242316" y="585978"/>
                </a:lnTo>
                <a:lnTo>
                  <a:pt x="0" y="0"/>
                </a:lnTo>
                <a:close/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F8CBA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 sz="1350"/>
          </a:p>
        </p:txBody>
      </p:sp>
      <p:sp>
        <p:nvSpPr>
          <p:cNvPr id="23" name="Прямоугольник 22"/>
          <p:cNvSpPr/>
          <p:nvPr/>
        </p:nvSpPr>
        <p:spPr>
          <a:xfrm>
            <a:off x="6037869" y="4689246"/>
            <a:ext cx="3106132" cy="132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5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Составление протокола об административной </a:t>
            </a:r>
            <a:r>
              <a:rPr lang="ru-RU" sz="15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ответственности (если участнику ГИА на момент  проведения экзамена исполнилось 16 лет)</a:t>
            </a:r>
            <a:endParaRPr lang="ru-RU" sz="825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596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341" y="1969969"/>
            <a:ext cx="8229600" cy="28465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000" b="1" dirty="0"/>
              <a:t>Обучающиеся</a:t>
            </a:r>
            <a:r>
              <a:rPr lang="ru-RU" sz="3000" b="1" dirty="0"/>
              <a:t>, </a:t>
            </a:r>
            <a:r>
              <a:rPr lang="ru-RU" sz="3000" b="1" dirty="0">
                <a:solidFill>
                  <a:srgbClr val="C00000"/>
                </a:solidFill>
              </a:rPr>
              <a:t>удаленные с экзамена за нарушение установленного порядка проведения ГИА, повторно </a:t>
            </a:r>
            <a:r>
              <a:rPr lang="ru-RU" sz="3000" b="1" dirty="0"/>
              <a:t>к сдаче экзаменов </a:t>
            </a:r>
            <a:r>
              <a:rPr lang="ru-RU" sz="3000" b="1" dirty="0">
                <a:solidFill>
                  <a:srgbClr val="FF0000"/>
                </a:solidFill>
              </a:rPr>
              <a:t>в текущем году </a:t>
            </a:r>
            <a:r>
              <a:rPr lang="ru-RU" sz="3000" b="1" dirty="0"/>
              <a:t>по соответствующим предметам </a:t>
            </a:r>
            <a:endParaRPr lang="ru-RU" sz="3000" b="1" dirty="0"/>
          </a:p>
          <a:p>
            <a:pPr marL="0" indent="0" algn="ctr">
              <a:buNone/>
            </a:pPr>
            <a:r>
              <a:rPr lang="ru-RU" sz="3000" b="1" dirty="0">
                <a:solidFill>
                  <a:srgbClr val="C00000"/>
                </a:solidFill>
              </a:rPr>
              <a:t>не допускаются</a:t>
            </a:r>
            <a:endParaRPr lang="ru-RU" sz="3000" dirty="0"/>
          </a:p>
        </p:txBody>
      </p:sp>
      <p:pic>
        <p:nvPicPr>
          <p:cNvPr id="5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480568" y="956709"/>
            <a:ext cx="1536170" cy="603493"/>
          </a:xfrm>
          <a:prstGeom prst="rect">
            <a:avLst/>
          </a:prstGeom>
        </p:spPr>
      </p:pic>
      <p:pic>
        <p:nvPicPr>
          <p:cNvPr id="6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480568" y="942568"/>
            <a:ext cx="1536170" cy="60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2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0482" y="1016954"/>
            <a:ext cx="6103620" cy="553998"/>
          </a:xfrm>
        </p:spPr>
        <p:txBody>
          <a:bodyPr>
            <a:normAutofit/>
          </a:bodyPr>
          <a:lstStyle/>
          <a:p>
            <a:pPr algn="ctr"/>
            <a:r>
              <a:rPr lang="ru-RU" sz="3300" b="1" dirty="0">
                <a:solidFill>
                  <a:srgbClr val="7030A0"/>
                </a:solidFill>
              </a:rPr>
              <a:t>Апелляции</a:t>
            </a:r>
            <a:endParaRPr lang="ru-RU" sz="3300" b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283465" y="1884427"/>
            <a:ext cx="8810345" cy="401380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/>
              <a:t> </a:t>
            </a:r>
            <a:r>
              <a:rPr lang="ru-RU" sz="2100" u="sng" dirty="0"/>
              <a:t>О нарушении установленного порядка </a:t>
            </a:r>
            <a:r>
              <a:rPr lang="ru-RU" sz="2100" dirty="0"/>
              <a:t>проведения ГИА (в день проведения экзамена, не покидая ППЭ). Рассмотрение -  в течение двух рабочих дней;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/>
              <a:t> </a:t>
            </a:r>
            <a:r>
              <a:rPr lang="ru-RU" sz="2100" u="sng" dirty="0"/>
              <a:t>О несогласии с выставленными баллами </a:t>
            </a:r>
            <a:r>
              <a:rPr lang="ru-RU" sz="2100" dirty="0"/>
              <a:t>(в течение двух рабочих дней со дня получения результатов).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/>
              <a:t>Конфликтная комиссия принимает решение: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/>
              <a:t>об отклонении апелляции;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100" dirty="0"/>
              <a:t> </a:t>
            </a:r>
            <a:r>
              <a:rPr lang="ru-RU" sz="2100" dirty="0"/>
              <a:t>об удовлетворении апелляции.</a:t>
            </a:r>
          </a:p>
        </p:txBody>
      </p:sp>
      <p:pic>
        <p:nvPicPr>
          <p:cNvPr id="6" name="Picture 853"/>
          <p:cNvPicPr/>
          <p:nvPr/>
        </p:nvPicPr>
        <p:blipFill>
          <a:blip r:embed="rId2"/>
          <a:stretch>
            <a:fillRect/>
          </a:stretch>
        </p:blipFill>
        <p:spPr>
          <a:xfrm>
            <a:off x="7480568" y="956709"/>
            <a:ext cx="1536170" cy="60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9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Открытый банк заданий ОГЭ </a:t>
            </a:r>
            <a:br>
              <a:rPr lang="ru-RU" sz="2400" dirty="0"/>
            </a:br>
            <a:r>
              <a:rPr lang="ru-RU" sz="2400" u="sng" dirty="0">
                <a:hlinkClick r:id="rId2"/>
              </a:rPr>
              <a:t>http://www.fipi.ru/content/otkrytyy-bank-zadaniy-oge</a:t>
            </a:r>
            <a:r>
              <a:rPr lang="ru-RU" sz="2400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1550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740768"/>
            <a:ext cx="8579296" cy="49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64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232548"/>
            <a:ext cx="1384623" cy="159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685584" rIns="685584" bIns="685584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grpSp>
        <p:nvGrpSpPr>
          <p:cNvPr id="5" name="Group 18719"/>
          <p:cNvGrpSpPr/>
          <p:nvPr/>
        </p:nvGrpSpPr>
        <p:grpSpPr>
          <a:xfrm>
            <a:off x="9184" y="873479"/>
            <a:ext cx="9144000" cy="5143500"/>
            <a:chOff x="0" y="0"/>
            <a:chExt cx="12192000" cy="6858002"/>
          </a:xfrm>
        </p:grpSpPr>
        <p:pic>
          <p:nvPicPr>
            <p:cNvPr id="6" name="Picture 2415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7" name="Picture 2417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0" y="2"/>
              <a:ext cx="12192000" cy="6858000"/>
            </a:xfrm>
            <a:prstGeom prst="rect">
              <a:avLst/>
            </a:prstGeom>
          </p:spPr>
        </p:pic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" y="871215"/>
            <a:ext cx="138564" cy="65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25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altLang="ru-RU" sz="825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altLang="ru-RU" sz="825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25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ru-RU" altLang="ru-RU" sz="825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endParaRPr lang="ru-RU" altLang="ru-RU" sz="135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19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95527" y="310895"/>
            <a:ext cx="7661275" cy="3308985"/>
            <a:chOff x="795527" y="310895"/>
            <a:chExt cx="7661275" cy="3308985"/>
          </a:xfrm>
        </p:grpSpPr>
        <p:sp>
          <p:nvSpPr>
            <p:cNvPr id="3" name="object 3"/>
            <p:cNvSpPr/>
            <p:nvPr/>
          </p:nvSpPr>
          <p:spPr>
            <a:xfrm>
              <a:off x="2350008" y="2627375"/>
              <a:ext cx="4171061" cy="99199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95527" y="310895"/>
              <a:ext cx="7280021" cy="23879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67384" y="661415"/>
              <a:ext cx="7289165" cy="246722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13914" y="928411"/>
            <a:ext cx="5407025" cy="171431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 marR="5080" indent="-5715" algn="ctr">
              <a:lnSpc>
                <a:spcPct val="86500"/>
              </a:lnSpc>
              <a:spcBef>
                <a:spcPts val="840"/>
              </a:spcBef>
            </a:pPr>
            <a:r>
              <a:rPr sz="4000" spc="-10" dirty="0">
                <a:solidFill>
                  <a:srgbClr val="000000"/>
                </a:solidFill>
              </a:rPr>
              <a:t>Формы </a:t>
            </a:r>
            <a:r>
              <a:rPr sz="4000" spc="-20" dirty="0">
                <a:solidFill>
                  <a:srgbClr val="000000"/>
                </a:solidFill>
              </a:rPr>
              <a:t>проведения  </a:t>
            </a:r>
            <a:r>
              <a:rPr sz="4000" spc="-30" dirty="0">
                <a:solidFill>
                  <a:srgbClr val="000000"/>
                </a:solidFill>
              </a:rPr>
              <a:t>государственной  </a:t>
            </a:r>
            <a:r>
              <a:rPr sz="4000" spc="-35" dirty="0">
                <a:solidFill>
                  <a:srgbClr val="000000"/>
                </a:solidFill>
              </a:rPr>
              <a:t>итоговой</a:t>
            </a:r>
            <a:r>
              <a:rPr sz="4000" spc="-90" dirty="0">
                <a:solidFill>
                  <a:srgbClr val="000000"/>
                </a:solidFill>
              </a:rPr>
              <a:t> </a:t>
            </a:r>
            <a:r>
              <a:rPr sz="4000" spc="-5" dirty="0">
                <a:solidFill>
                  <a:srgbClr val="000000"/>
                </a:solidFill>
              </a:rPr>
              <a:t>аттестации</a:t>
            </a:r>
            <a:endParaRPr sz="4000" dirty="0"/>
          </a:p>
        </p:txBody>
      </p:sp>
      <p:grpSp>
        <p:nvGrpSpPr>
          <p:cNvPr id="7" name="object 7"/>
          <p:cNvGrpSpPr/>
          <p:nvPr/>
        </p:nvGrpSpPr>
        <p:grpSpPr>
          <a:xfrm>
            <a:off x="630936" y="3593541"/>
            <a:ext cx="3857625" cy="2604770"/>
            <a:chOff x="630936" y="3593541"/>
            <a:chExt cx="3857625" cy="2604770"/>
          </a:xfrm>
        </p:grpSpPr>
        <p:sp>
          <p:nvSpPr>
            <p:cNvPr id="8" name="object 8"/>
            <p:cNvSpPr/>
            <p:nvPr/>
          </p:nvSpPr>
          <p:spPr>
            <a:xfrm>
              <a:off x="630936" y="3593541"/>
              <a:ext cx="3476116" cy="223862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02792" y="3944061"/>
              <a:ext cx="3485261" cy="22538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45819" y="4422470"/>
            <a:ext cx="2802890" cy="11887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indent="591185">
              <a:lnSpc>
                <a:spcPts val="2880"/>
              </a:lnSpc>
              <a:spcBef>
                <a:spcPts val="605"/>
              </a:spcBef>
            </a:pP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Основной  </a:t>
            </a:r>
            <a:r>
              <a:rPr sz="2800" b="1" spc="-80" dirty="0">
                <a:solidFill>
                  <a:srgbClr val="C00000"/>
                </a:solidFill>
                <a:latin typeface="Times New Roman"/>
                <a:cs typeface="Times New Roman"/>
              </a:rPr>
              <a:t>г</a:t>
            </a:r>
            <a:r>
              <a:rPr sz="28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о</a:t>
            </a:r>
            <a:r>
              <a:rPr sz="28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800" b="1" spc="-160" dirty="0">
                <a:solidFill>
                  <a:srgbClr val="C00000"/>
                </a:solidFill>
                <a:latin typeface="Times New Roman"/>
                <a:cs typeface="Times New Roman"/>
              </a:rPr>
              <a:t>у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дар</a:t>
            </a:r>
            <a:r>
              <a:rPr sz="28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800" b="1" spc="10" dirty="0">
                <a:solidFill>
                  <a:srgbClr val="C00000"/>
                </a:solidFill>
                <a:latin typeface="Times New Roman"/>
                <a:cs typeface="Times New Roman"/>
              </a:rPr>
              <a:t>т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ве</a:t>
            </a:r>
            <a:r>
              <a:rPr sz="28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н</a:t>
            </a:r>
            <a:r>
              <a:rPr sz="28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ы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й</a:t>
            </a:r>
            <a:endParaRPr sz="2800" dirty="0">
              <a:latin typeface="Times New Roman"/>
              <a:cs typeface="Times New Roman"/>
            </a:endParaRPr>
          </a:p>
          <a:p>
            <a:pPr marL="210820">
              <a:lnSpc>
                <a:spcPts val="2890"/>
              </a:lnSpc>
            </a:pPr>
            <a:r>
              <a:rPr sz="28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экзамен </a:t>
            </a:r>
            <a:r>
              <a:rPr sz="2800" b="1" spc="5" dirty="0">
                <a:solidFill>
                  <a:srgbClr val="C00000"/>
                </a:solidFill>
                <a:latin typeface="Times New Roman"/>
                <a:cs typeface="Times New Roman"/>
              </a:rPr>
              <a:t>–</a:t>
            </a:r>
            <a:r>
              <a:rPr sz="2800" b="1" spc="-7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C00000"/>
                </a:solidFill>
                <a:latin typeface="Times New Roman"/>
                <a:cs typeface="Times New Roman"/>
              </a:rPr>
              <a:t>ОГЭ</a:t>
            </a:r>
            <a:endParaRPr sz="2800" dirty="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764023" y="3593541"/>
            <a:ext cx="3860165" cy="2604770"/>
            <a:chOff x="4764023" y="3593541"/>
            <a:chExt cx="3860165" cy="2604770"/>
          </a:xfrm>
        </p:grpSpPr>
        <p:sp>
          <p:nvSpPr>
            <p:cNvPr id="12" name="object 12"/>
            <p:cNvSpPr/>
            <p:nvPr/>
          </p:nvSpPr>
          <p:spPr>
            <a:xfrm>
              <a:off x="4764023" y="3593541"/>
              <a:ext cx="3476116" cy="223862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138927" y="3944061"/>
              <a:ext cx="3485260" cy="225386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5461253" y="4422470"/>
            <a:ext cx="2846070" cy="11887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5080" algn="ctr">
              <a:lnSpc>
                <a:spcPts val="2880"/>
              </a:lnSpc>
              <a:spcBef>
                <a:spcPts val="605"/>
              </a:spcBef>
            </a:pPr>
            <a:r>
              <a:rPr sz="2800" b="1" spc="-250" dirty="0">
                <a:solidFill>
                  <a:srgbClr val="2309E3"/>
                </a:solidFill>
                <a:latin typeface="Times New Roman"/>
                <a:cs typeface="Times New Roman"/>
              </a:rPr>
              <a:t>Г</a:t>
            </a:r>
            <a:r>
              <a:rPr sz="2800" b="1" spc="10" dirty="0">
                <a:solidFill>
                  <a:srgbClr val="2309E3"/>
                </a:solidFill>
                <a:latin typeface="Times New Roman"/>
                <a:cs typeface="Times New Roman"/>
              </a:rPr>
              <a:t>о</a:t>
            </a:r>
            <a:r>
              <a:rPr sz="2800" b="1" spc="-50" dirty="0">
                <a:solidFill>
                  <a:srgbClr val="2309E3"/>
                </a:solidFill>
                <a:latin typeface="Times New Roman"/>
                <a:cs typeface="Times New Roman"/>
              </a:rPr>
              <a:t>с</a:t>
            </a:r>
            <a:r>
              <a:rPr sz="2800" b="1" spc="-155" dirty="0">
                <a:solidFill>
                  <a:srgbClr val="2309E3"/>
                </a:solidFill>
                <a:latin typeface="Times New Roman"/>
                <a:cs typeface="Times New Roman"/>
              </a:rPr>
              <a:t>у</a:t>
            </a:r>
            <a:r>
              <a:rPr sz="2800" b="1" spc="5" dirty="0">
                <a:solidFill>
                  <a:srgbClr val="2309E3"/>
                </a:solidFill>
                <a:latin typeface="Times New Roman"/>
                <a:cs typeface="Times New Roman"/>
              </a:rPr>
              <a:t>дарс</a:t>
            </a:r>
            <a:r>
              <a:rPr sz="2800" b="1" spc="15" dirty="0">
                <a:solidFill>
                  <a:srgbClr val="2309E3"/>
                </a:solidFill>
                <a:latin typeface="Times New Roman"/>
                <a:cs typeface="Times New Roman"/>
              </a:rPr>
              <a:t>т</a:t>
            </a:r>
            <a:r>
              <a:rPr sz="2800" b="1" dirty="0">
                <a:solidFill>
                  <a:srgbClr val="2309E3"/>
                </a:solidFill>
                <a:latin typeface="Times New Roman"/>
                <a:cs typeface="Times New Roman"/>
              </a:rPr>
              <a:t>ве</a:t>
            </a:r>
            <a:r>
              <a:rPr sz="2800" b="1" spc="-15" dirty="0">
                <a:solidFill>
                  <a:srgbClr val="2309E3"/>
                </a:solidFill>
                <a:latin typeface="Times New Roman"/>
                <a:cs typeface="Times New Roman"/>
              </a:rPr>
              <a:t>н</a:t>
            </a:r>
            <a:r>
              <a:rPr sz="2800" b="1" spc="-10" dirty="0">
                <a:solidFill>
                  <a:srgbClr val="2309E3"/>
                </a:solidFill>
                <a:latin typeface="Times New Roman"/>
                <a:cs typeface="Times New Roman"/>
              </a:rPr>
              <a:t>ны</a:t>
            </a:r>
            <a:r>
              <a:rPr sz="2800" b="1" dirty="0">
                <a:solidFill>
                  <a:srgbClr val="2309E3"/>
                </a:solidFill>
                <a:latin typeface="Times New Roman"/>
                <a:cs typeface="Times New Roman"/>
              </a:rPr>
              <a:t>й  </a:t>
            </a:r>
            <a:r>
              <a:rPr sz="2800" b="1" spc="-10" dirty="0">
                <a:solidFill>
                  <a:srgbClr val="2309E3"/>
                </a:solidFill>
                <a:latin typeface="Times New Roman"/>
                <a:cs typeface="Times New Roman"/>
              </a:rPr>
              <a:t>выпускной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2890"/>
              </a:lnSpc>
            </a:pPr>
            <a:r>
              <a:rPr sz="2800" b="1" spc="-5" dirty="0">
                <a:solidFill>
                  <a:srgbClr val="2309E3"/>
                </a:solidFill>
                <a:latin typeface="Times New Roman"/>
                <a:cs typeface="Times New Roman"/>
              </a:rPr>
              <a:t>экзамен </a:t>
            </a:r>
            <a:r>
              <a:rPr sz="2800" b="1" dirty="0">
                <a:solidFill>
                  <a:srgbClr val="2309E3"/>
                </a:solidFill>
                <a:latin typeface="Times New Roman"/>
                <a:cs typeface="Times New Roman"/>
              </a:rPr>
              <a:t>-</a:t>
            </a:r>
            <a:r>
              <a:rPr sz="2800" b="1" spc="-65" dirty="0">
                <a:solidFill>
                  <a:srgbClr val="2309E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2309E3"/>
                </a:solidFill>
                <a:latin typeface="Times New Roman"/>
                <a:cs typeface="Times New Roman"/>
              </a:rPr>
              <a:t>ГВЭ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09507" y="6428638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6835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088" y="2923032"/>
            <a:ext cx="2895600" cy="1097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1640" y="187832"/>
            <a:ext cx="7560840" cy="567565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16660" marR="1254760" indent="-1204595">
              <a:lnSpc>
                <a:spcPct val="100000"/>
              </a:lnSpc>
              <a:spcBef>
                <a:spcPts val="90"/>
              </a:spcBef>
            </a:pPr>
            <a:r>
              <a:rPr sz="3200" b="1" spc="-10" dirty="0">
                <a:solidFill>
                  <a:srgbClr val="2309E3"/>
                </a:solidFill>
                <a:latin typeface="Times New Roman"/>
                <a:cs typeface="Times New Roman"/>
              </a:rPr>
              <a:t>Информацию </a:t>
            </a:r>
            <a:r>
              <a:rPr sz="3200" b="1" spc="-10" dirty="0" err="1">
                <a:solidFill>
                  <a:srgbClr val="2309E3"/>
                </a:solidFill>
                <a:latin typeface="Times New Roman"/>
                <a:cs typeface="Times New Roman"/>
              </a:rPr>
              <a:t>по</a:t>
            </a:r>
            <a:r>
              <a:rPr sz="3200" b="1" spc="-10" dirty="0">
                <a:solidFill>
                  <a:srgbClr val="2309E3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 smtClean="0">
                <a:solidFill>
                  <a:srgbClr val="2309E3"/>
                </a:solidFill>
                <a:latin typeface="Times New Roman"/>
                <a:cs typeface="Times New Roman"/>
              </a:rPr>
              <a:t>ГИА</a:t>
            </a:r>
            <a:r>
              <a:rPr lang="ru-RU" sz="3200" b="1" spc="-5" dirty="0" smtClean="0">
                <a:solidFill>
                  <a:srgbClr val="2309E3"/>
                </a:solidFill>
                <a:latin typeface="Times New Roman"/>
                <a:cs typeface="Times New Roman"/>
              </a:rPr>
              <a:t> –</a:t>
            </a:r>
            <a:r>
              <a:rPr sz="3200" b="1" spc="-5" dirty="0" smtClean="0">
                <a:solidFill>
                  <a:srgbClr val="2309E3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2309E3"/>
                </a:solidFill>
                <a:latin typeface="Times New Roman"/>
                <a:cs typeface="Times New Roman"/>
              </a:rPr>
              <a:t>2022-23</a:t>
            </a:r>
            <a:r>
              <a:rPr sz="3200" b="1" dirty="0" smtClean="0">
                <a:solidFill>
                  <a:srgbClr val="2309E3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2309E3"/>
                </a:solidFill>
                <a:latin typeface="Times New Roman"/>
                <a:cs typeface="Times New Roman"/>
              </a:rPr>
              <a:t>  </a:t>
            </a:r>
            <a:r>
              <a:rPr sz="3200" b="1" dirty="0" smtClean="0">
                <a:solidFill>
                  <a:srgbClr val="2309E3"/>
                </a:solidFill>
                <a:latin typeface="Times New Roman"/>
                <a:cs typeface="Times New Roman"/>
              </a:rPr>
              <a:t> </a:t>
            </a:r>
            <a:r>
              <a:rPr lang="ru-RU" sz="3200" b="1" dirty="0" smtClean="0">
                <a:solidFill>
                  <a:srgbClr val="2309E3"/>
                </a:solidFill>
                <a:latin typeface="Times New Roman"/>
                <a:cs typeface="Times New Roman"/>
              </a:rPr>
              <a:t>    </a:t>
            </a:r>
          </a:p>
          <a:p>
            <a:pPr marL="1216660" marR="1254760" indent="-1204595">
              <a:lnSpc>
                <a:spcPct val="100000"/>
              </a:lnSpc>
              <a:spcBef>
                <a:spcPts val="90"/>
              </a:spcBef>
            </a:pPr>
            <a:r>
              <a:rPr lang="ru-RU" sz="3200" b="1" spc="-30" dirty="0">
                <a:solidFill>
                  <a:srgbClr val="2309E3"/>
                </a:solidFill>
                <a:latin typeface="Times New Roman"/>
                <a:cs typeface="Times New Roman"/>
              </a:rPr>
              <a:t> </a:t>
            </a:r>
            <a:r>
              <a:rPr lang="ru-RU" sz="3200" b="1" spc="-30" dirty="0" smtClean="0">
                <a:solidFill>
                  <a:srgbClr val="2309E3"/>
                </a:solidFill>
                <a:latin typeface="Times New Roman"/>
                <a:cs typeface="Times New Roman"/>
              </a:rPr>
              <a:t>                  </a:t>
            </a:r>
            <a:r>
              <a:rPr sz="3200" b="1" spc="-30" dirty="0" err="1" smtClean="0">
                <a:solidFill>
                  <a:srgbClr val="2309E3"/>
                </a:solidFill>
                <a:latin typeface="Times New Roman"/>
                <a:cs typeface="Times New Roman"/>
              </a:rPr>
              <a:t>можно</a:t>
            </a:r>
            <a:r>
              <a:rPr sz="3200" b="1" spc="5" dirty="0" smtClean="0">
                <a:solidFill>
                  <a:srgbClr val="2309E3"/>
                </a:solidFill>
                <a:latin typeface="Times New Roman"/>
                <a:cs typeface="Times New Roman"/>
              </a:rPr>
              <a:t> </a:t>
            </a:r>
            <a:r>
              <a:rPr sz="3200" b="1" spc="-10" dirty="0">
                <a:solidFill>
                  <a:srgbClr val="2309E3"/>
                </a:solidFill>
                <a:latin typeface="Times New Roman"/>
                <a:cs typeface="Times New Roman"/>
              </a:rPr>
              <a:t>найти: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300" dirty="0">
              <a:latin typeface="Times New Roman"/>
              <a:cs typeface="Times New Roman"/>
            </a:endParaRPr>
          </a:p>
          <a:p>
            <a:pPr marL="1982470">
              <a:lnSpc>
                <a:spcPct val="100000"/>
              </a:lnSpc>
            </a:pPr>
            <a:r>
              <a:rPr sz="3200" b="1" spc="-10" dirty="0">
                <a:latin typeface="Times New Roman"/>
                <a:cs typeface="Times New Roman"/>
                <a:hlinkClick r:id="rId3"/>
              </a:rPr>
              <a:t>http://минобрнауки.рф</a:t>
            </a:r>
            <a:r>
              <a:rPr sz="1800" spc="-10" dirty="0">
                <a:latin typeface="Arial"/>
                <a:cs typeface="Arial"/>
                <a:hlinkClick r:id="rId3"/>
              </a:rPr>
              <a:t>/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 dirty="0">
              <a:latin typeface="Arial"/>
              <a:cs typeface="Arial"/>
            </a:endParaRPr>
          </a:p>
          <a:p>
            <a:pPr marL="1971039">
              <a:lnSpc>
                <a:spcPct val="100000"/>
              </a:lnSpc>
            </a:pPr>
            <a:r>
              <a:rPr sz="3200" b="1" spc="-5" dirty="0">
                <a:latin typeface="Times New Roman"/>
                <a:cs typeface="Times New Roman"/>
                <a:hlinkClick r:id="rId4"/>
              </a:rPr>
              <a:t>http://fipi.ru/</a:t>
            </a:r>
            <a:endParaRPr sz="3200" dirty="0">
              <a:latin typeface="Times New Roman"/>
              <a:cs typeface="Times New Roman"/>
            </a:endParaRPr>
          </a:p>
          <a:p>
            <a:pPr marL="1971039" marR="504190" indent="-55880">
              <a:lnSpc>
                <a:spcPct val="185000"/>
              </a:lnSpc>
              <a:spcBef>
                <a:spcPts val="1325"/>
              </a:spcBef>
            </a:pPr>
            <a:r>
              <a:rPr sz="3200" b="1" spc="-5" dirty="0">
                <a:latin typeface="Times New Roman"/>
                <a:cs typeface="Times New Roman"/>
                <a:hlinkClick r:id="rId5"/>
              </a:rPr>
              <a:t>ht</a:t>
            </a:r>
            <a:r>
              <a:rPr sz="3200" b="1" spc="-25" dirty="0">
                <a:latin typeface="Times New Roman"/>
                <a:cs typeface="Times New Roman"/>
                <a:hlinkClick r:id="rId5"/>
              </a:rPr>
              <a:t>t</a:t>
            </a:r>
            <a:r>
              <a:rPr sz="3200" b="1" spc="-5" dirty="0">
                <a:latin typeface="Times New Roman"/>
                <a:cs typeface="Times New Roman"/>
                <a:hlinkClick r:id="rId5"/>
              </a:rPr>
              <a:t>p://</a:t>
            </a:r>
            <a:r>
              <a:rPr sz="3200" b="1" spc="30" dirty="0">
                <a:latin typeface="Times New Roman"/>
                <a:cs typeface="Times New Roman"/>
                <a:hlinkClick r:id="rId5"/>
              </a:rPr>
              <a:t>w</a:t>
            </a:r>
            <a:r>
              <a:rPr sz="3200" b="1" spc="10" dirty="0">
                <a:latin typeface="Times New Roman"/>
                <a:cs typeface="Times New Roman"/>
                <a:hlinkClick r:id="rId5"/>
              </a:rPr>
              <a:t>w</a:t>
            </a:r>
            <a:r>
              <a:rPr sz="3200" b="1" spc="-155" dirty="0">
                <a:latin typeface="Times New Roman"/>
                <a:cs typeface="Times New Roman"/>
                <a:hlinkClick r:id="rId5"/>
              </a:rPr>
              <a:t>w</a:t>
            </a:r>
            <a:r>
              <a:rPr sz="3200" b="1" spc="-5" dirty="0">
                <a:latin typeface="Times New Roman"/>
                <a:cs typeface="Times New Roman"/>
                <a:hlinkClick r:id="rId5"/>
              </a:rPr>
              <a:t>.rus</a:t>
            </a:r>
            <a:r>
              <a:rPr sz="3200" b="1" spc="-20" dirty="0">
                <a:latin typeface="Times New Roman"/>
                <a:cs typeface="Times New Roman"/>
                <a:hlinkClick r:id="rId5"/>
              </a:rPr>
              <a:t>t</a:t>
            </a:r>
            <a:r>
              <a:rPr sz="3200" b="1" spc="-5" dirty="0">
                <a:latin typeface="Times New Roman"/>
                <a:cs typeface="Times New Roman"/>
                <a:hlinkClick r:id="rId5"/>
              </a:rPr>
              <a:t>est</a:t>
            </a:r>
            <a:r>
              <a:rPr sz="3200" b="1" spc="-20" dirty="0">
                <a:latin typeface="Times New Roman"/>
                <a:cs typeface="Times New Roman"/>
                <a:hlinkClick r:id="rId5"/>
              </a:rPr>
              <a:t>.</a:t>
            </a:r>
            <a:r>
              <a:rPr sz="3200" b="1" spc="-5" dirty="0">
                <a:latin typeface="Times New Roman"/>
                <a:cs typeface="Times New Roman"/>
                <a:hlinkClick r:id="rId5"/>
              </a:rPr>
              <a:t>r</a:t>
            </a:r>
            <a:r>
              <a:rPr sz="3200" b="1" spc="10" dirty="0">
                <a:latin typeface="Times New Roman"/>
                <a:cs typeface="Times New Roman"/>
                <a:hlinkClick r:id="rId5"/>
              </a:rPr>
              <a:t>u</a:t>
            </a:r>
            <a:r>
              <a:rPr sz="1800" dirty="0">
                <a:latin typeface="Arial"/>
                <a:cs typeface="Arial"/>
                <a:hlinkClick r:id="rId5"/>
              </a:rPr>
              <a:t>/ 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3200" b="1" spc="-5" dirty="0">
                <a:latin typeface="Times New Roman"/>
                <a:cs typeface="Times New Roman"/>
                <a:hlinkClick r:id="rId6"/>
              </a:rPr>
              <a:t>http://gia.edu.ru/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3088" y="5084064"/>
            <a:ext cx="2234184" cy="6553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79831" y="1700783"/>
            <a:ext cx="3886200" cy="3240405"/>
            <a:chOff x="179831" y="1700783"/>
            <a:chExt cx="3886200" cy="3240405"/>
          </a:xfrm>
        </p:grpSpPr>
        <p:sp>
          <p:nvSpPr>
            <p:cNvPr id="6" name="object 6"/>
            <p:cNvSpPr/>
            <p:nvPr/>
          </p:nvSpPr>
          <p:spPr>
            <a:xfrm>
              <a:off x="179831" y="1700783"/>
              <a:ext cx="3886200" cy="122224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9391" y="4005072"/>
              <a:ext cx="1222247" cy="93573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33574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сентября –по математике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сентября –по русскому языку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сентября –предметы гуманитарного цикла (определяются случайным выбором)</a:t>
            </a:r>
          </a:p>
          <a:p>
            <a:pPr lvl="0">
              <a:buClr>
                <a:srgbClr val="2DA2BF"/>
              </a:buClr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октября- предметы естественно-научного цикла 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случайным выбором)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ВПР-2022 (осень)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378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7217" y="333578"/>
            <a:ext cx="7520940" cy="46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5930" marR="5080" indent="-2451735">
              <a:lnSpc>
                <a:spcPct val="100000"/>
              </a:lnSpc>
              <a:spcBef>
                <a:spcPts val="95"/>
              </a:spcBef>
            </a:pPr>
            <a:r>
              <a:rPr sz="32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Участники </a:t>
            </a:r>
            <a:r>
              <a:rPr sz="3200" b="1" spc="-25" dirty="0">
                <a:solidFill>
                  <a:srgbClr val="C00000"/>
                </a:solidFill>
                <a:latin typeface="Times New Roman"/>
                <a:cs typeface="Times New Roman"/>
              </a:rPr>
              <a:t>государственной </a:t>
            </a:r>
            <a:r>
              <a:rPr sz="32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итоговой  </a:t>
            </a:r>
            <a:r>
              <a:rPr sz="32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аттестации</a:t>
            </a:r>
            <a:endParaRPr sz="3200" dirty="0">
              <a:latin typeface="Times New Roman"/>
              <a:cs typeface="Times New Roman"/>
            </a:endParaRPr>
          </a:p>
          <a:p>
            <a:pPr marL="12700" marR="154940" indent="914400">
              <a:lnSpc>
                <a:spcPct val="100000"/>
              </a:lnSpc>
              <a:spcBef>
                <a:spcPts val="425"/>
              </a:spcBef>
            </a:pPr>
            <a:endParaRPr lang="ru-RU" sz="3200" b="1" spc="-10" dirty="0" smtClean="0">
              <a:latin typeface="Times New Roman"/>
              <a:cs typeface="Times New Roman"/>
            </a:endParaRPr>
          </a:p>
          <a:p>
            <a:pPr marL="12700" marR="154940" indent="914400">
              <a:lnSpc>
                <a:spcPct val="100000"/>
              </a:lnSpc>
              <a:spcBef>
                <a:spcPts val="425"/>
              </a:spcBef>
            </a:pPr>
            <a:r>
              <a:rPr sz="3200" b="1" spc="-10" dirty="0" smtClean="0">
                <a:latin typeface="Times New Roman"/>
                <a:cs typeface="Times New Roman"/>
              </a:rPr>
              <a:t>К </a:t>
            </a:r>
            <a:r>
              <a:rPr sz="3200" b="1" spc="-5" dirty="0">
                <a:latin typeface="Times New Roman"/>
                <a:cs typeface="Times New Roman"/>
              </a:rPr>
              <a:t>ГИА </a:t>
            </a:r>
            <a:r>
              <a:rPr sz="3200" b="1" spc="-20" dirty="0">
                <a:latin typeface="Times New Roman"/>
                <a:cs typeface="Times New Roman"/>
              </a:rPr>
              <a:t>допускаются </a:t>
            </a:r>
            <a:r>
              <a:rPr sz="3200" b="1" spc="-10" dirty="0">
                <a:latin typeface="Times New Roman"/>
                <a:cs typeface="Times New Roman"/>
              </a:rPr>
              <a:t>обучающиеся,  </a:t>
            </a:r>
            <a:r>
              <a:rPr sz="3200" b="1" spc="-5" dirty="0">
                <a:latin typeface="Times New Roman"/>
                <a:cs typeface="Times New Roman"/>
              </a:rPr>
              <a:t>имеющие </a:t>
            </a:r>
            <a:r>
              <a:rPr sz="3200" b="1" spc="-40" dirty="0">
                <a:latin typeface="Times New Roman"/>
                <a:cs typeface="Times New Roman"/>
              </a:rPr>
              <a:t>годовые </a:t>
            </a:r>
            <a:r>
              <a:rPr sz="3200" b="1" spc="-25" dirty="0">
                <a:latin typeface="Times New Roman"/>
                <a:cs typeface="Times New Roman"/>
              </a:rPr>
              <a:t>отметки</a:t>
            </a:r>
            <a:r>
              <a:rPr sz="3200" b="1" u="heavy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</a:t>
            </a:r>
            <a:r>
              <a:rPr sz="3200" b="1" u="heavy" spc="2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всем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spc="-5" dirty="0">
                <a:latin typeface="Times New Roman"/>
                <a:cs typeface="Times New Roman"/>
              </a:rPr>
              <a:t>учебным </a:t>
            </a:r>
            <a:r>
              <a:rPr sz="3200" b="1" spc="-10" dirty="0">
                <a:latin typeface="Times New Roman"/>
                <a:cs typeface="Times New Roman"/>
              </a:rPr>
              <a:t>предметам </a:t>
            </a:r>
            <a:r>
              <a:rPr sz="3200" b="1" spc="-15" dirty="0">
                <a:latin typeface="Times New Roman"/>
                <a:cs typeface="Times New Roman"/>
              </a:rPr>
              <a:t>учебного </a:t>
            </a:r>
            <a:r>
              <a:rPr sz="3200" b="1" spc="-5" dirty="0">
                <a:latin typeface="Times New Roman"/>
                <a:cs typeface="Times New Roman"/>
              </a:rPr>
              <a:t>плана</a:t>
            </a:r>
            <a:r>
              <a:rPr sz="3200" b="1" spc="90" dirty="0">
                <a:latin typeface="Times New Roman"/>
                <a:cs typeface="Times New Roman"/>
              </a:rPr>
              <a:t> </a:t>
            </a:r>
            <a:r>
              <a:rPr sz="3200" b="1" spc="-15" dirty="0">
                <a:latin typeface="Times New Roman"/>
                <a:cs typeface="Times New Roman"/>
              </a:rPr>
              <a:t>за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3200" b="1" spc="-5" dirty="0">
                <a:latin typeface="Times New Roman"/>
                <a:cs typeface="Times New Roman"/>
              </a:rPr>
              <a:t>IX класс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не </a:t>
            </a:r>
            <a:r>
              <a:rPr sz="3200" b="1" u="heavy" spc="-20" dirty="0" err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ниже</a:t>
            </a:r>
            <a:r>
              <a:rPr sz="3200" b="1" spc="60" dirty="0">
                <a:latin typeface="Times New Roman"/>
                <a:cs typeface="Times New Roman"/>
              </a:rPr>
              <a:t> </a:t>
            </a:r>
            <a:r>
              <a:rPr sz="3200" b="1" i="1" spc="-20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удовлетворительных</a:t>
            </a:r>
            <a:r>
              <a:rPr lang="ru-RU" sz="3200" b="1" i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ru-RU" sz="3200" b="1" i="1" spc="-20" dirty="0" smtClean="0">
                <a:latin typeface="Times New Roman"/>
                <a:cs typeface="Times New Roman"/>
              </a:rPr>
              <a:t>и получившие </a:t>
            </a:r>
            <a:r>
              <a:rPr lang="ru-RU" sz="3200" b="1" i="1" spc="-20" dirty="0" smtClean="0">
                <a:solidFill>
                  <a:srgbClr val="C00000"/>
                </a:solidFill>
                <a:latin typeface="Times New Roman"/>
                <a:cs typeface="Times New Roman"/>
              </a:rPr>
              <a:t>«зачет» </a:t>
            </a:r>
            <a:r>
              <a:rPr lang="ru-RU" sz="3200" b="1" i="1" spc="-20" dirty="0" smtClean="0">
                <a:latin typeface="Times New Roman"/>
                <a:cs typeface="Times New Roman"/>
              </a:rPr>
              <a:t>на итоговом собеседовании по русскому языку</a:t>
            </a:r>
            <a:r>
              <a:rPr sz="3200" b="1" i="1" spc="-20" dirty="0" smtClean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974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49440" y="4291584"/>
            <a:ext cx="2051303" cy="1923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7217" y="116632"/>
            <a:ext cx="788869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63800" marR="5080" indent="-2451735">
              <a:lnSpc>
                <a:spcPct val="100000"/>
              </a:lnSpc>
              <a:spcBef>
                <a:spcPts val="95"/>
              </a:spcBef>
            </a:pPr>
            <a:r>
              <a:rPr sz="3200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sz="3200" spc="-2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sz="3200" spc="-3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итоговой  </a:t>
            </a:r>
            <a:r>
              <a:rPr sz="3200" spc="-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5281" y="1331158"/>
            <a:ext cx="8568951" cy="16741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14400">
              <a:lnSpc>
                <a:spcPct val="100000"/>
              </a:lnSpc>
              <a:spcBef>
                <a:spcPts val="95"/>
              </a:spcBef>
            </a:pPr>
            <a:r>
              <a:rPr sz="3600" spc="-15" dirty="0">
                <a:latin typeface="Times New Roman"/>
                <a:cs typeface="Times New Roman"/>
              </a:rPr>
              <a:t>Решение </a:t>
            </a:r>
            <a:r>
              <a:rPr sz="3600" spc="-5" dirty="0">
                <a:latin typeface="Times New Roman"/>
                <a:cs typeface="Times New Roman"/>
              </a:rPr>
              <a:t>о </a:t>
            </a:r>
            <a:r>
              <a:rPr sz="3600" spc="-20" dirty="0">
                <a:latin typeface="Times New Roman"/>
                <a:cs typeface="Times New Roman"/>
              </a:rPr>
              <a:t>допуске </a:t>
            </a:r>
            <a:r>
              <a:rPr sz="3600" spc="-5" dirty="0">
                <a:latin typeface="Times New Roman"/>
                <a:cs typeface="Times New Roman"/>
              </a:rPr>
              <a:t>к </a:t>
            </a:r>
            <a:r>
              <a:rPr sz="3600" spc="-25" dirty="0">
                <a:latin typeface="Times New Roman"/>
                <a:cs typeface="Times New Roman"/>
              </a:rPr>
              <a:t>государственной  </a:t>
            </a:r>
            <a:r>
              <a:rPr sz="3600" spc="-20" dirty="0">
                <a:latin typeface="Times New Roman"/>
                <a:cs typeface="Times New Roman"/>
              </a:rPr>
              <a:t>итоговой </a:t>
            </a:r>
            <a:r>
              <a:rPr sz="3600" spc="-5" dirty="0">
                <a:latin typeface="Times New Roman"/>
                <a:cs typeface="Times New Roman"/>
              </a:rPr>
              <a:t>аттестации</a:t>
            </a:r>
            <a:r>
              <a:rPr sz="3600" spc="5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принимается</a:t>
            </a:r>
            <a:endParaRPr sz="3600" dirty="0">
              <a:latin typeface="Times New Roman"/>
              <a:cs typeface="Times New Roman"/>
            </a:endParaRPr>
          </a:p>
          <a:p>
            <a:pPr marL="12700" marR="259715">
              <a:lnSpc>
                <a:spcPct val="100000"/>
              </a:lnSpc>
              <a:spcBef>
                <a:spcPts val="5"/>
              </a:spcBef>
            </a:pPr>
            <a:r>
              <a:rPr sz="3600" spc="-10" dirty="0" err="1">
                <a:latin typeface="Times New Roman"/>
                <a:cs typeface="Times New Roman"/>
              </a:rPr>
              <a:t>педагогическим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25" dirty="0" err="1" smtClean="0">
                <a:latin typeface="Times New Roman"/>
                <a:cs typeface="Times New Roman"/>
              </a:rPr>
              <a:t>советом</a:t>
            </a:r>
            <a:r>
              <a:rPr lang="ru-RU" sz="3600" spc="-25" dirty="0" smtClean="0">
                <a:latin typeface="Times New Roman"/>
                <a:cs typeface="Times New Roman"/>
              </a:rPr>
              <a:t> ОУ.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33307" y="6428638"/>
            <a:ext cx="1778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39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4027" y="147409"/>
            <a:ext cx="7040311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  <a:tabLst>
                <a:tab pos="2008505" algn="l"/>
              </a:tabLst>
            </a:pPr>
            <a:r>
              <a:rPr sz="3600" spc="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sz="3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600" spc="1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sz="3600" spc="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ru-RU" sz="3600" spc="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sz="3600" spc="-175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6116" y="1120315"/>
            <a:ext cx="7103109" cy="402590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19685" algn="ctr">
              <a:lnSpc>
                <a:spcPct val="100000"/>
              </a:lnSpc>
              <a:spcBef>
                <a:spcPts val="865"/>
              </a:spcBef>
              <a:tabLst>
                <a:tab pos="2084705" algn="l"/>
              </a:tabLst>
            </a:pPr>
            <a:r>
              <a:rPr sz="3200" u="heavy" spc="-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Экзамены	</a:t>
            </a:r>
            <a:r>
              <a:rPr sz="3200" spc="-10" dirty="0">
                <a:latin typeface="Times New Roman"/>
                <a:cs typeface="Times New Roman"/>
              </a:rPr>
              <a:t>по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выбору</a:t>
            </a:r>
            <a:endParaRPr sz="3200" dirty="0">
              <a:latin typeface="Times New Roman"/>
              <a:cs typeface="Times New Roman"/>
            </a:endParaRPr>
          </a:p>
          <a:p>
            <a:pPr marR="25400" algn="ctr">
              <a:lnSpc>
                <a:spcPct val="100000"/>
              </a:lnSpc>
              <a:spcBef>
                <a:spcPts val="770"/>
              </a:spcBef>
            </a:pPr>
            <a:r>
              <a:rPr sz="3200" spc="-10" dirty="0">
                <a:latin typeface="Times New Roman"/>
                <a:cs typeface="Times New Roman"/>
              </a:rPr>
              <a:t>выпускник определяет</a:t>
            </a:r>
            <a:r>
              <a:rPr sz="3200" u="heavy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самостоятельно.</a:t>
            </a:r>
            <a:endParaRPr sz="3200" dirty="0">
              <a:latin typeface="Times New Roman"/>
              <a:cs typeface="Times New Roman"/>
            </a:endParaRPr>
          </a:p>
          <a:p>
            <a:pPr marL="326390" marR="5080" indent="69215">
              <a:lnSpc>
                <a:spcPct val="100000"/>
              </a:lnSpc>
              <a:spcBef>
                <a:spcPts val="770"/>
              </a:spcBef>
            </a:pPr>
            <a:r>
              <a:rPr sz="3200" u="heavy" spc="-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Заявление </a:t>
            </a:r>
            <a:r>
              <a:rPr sz="3200" spc="-5" dirty="0">
                <a:latin typeface="Times New Roman"/>
                <a:cs typeface="Times New Roman"/>
              </a:rPr>
              <a:t>о выборе </a:t>
            </a:r>
            <a:r>
              <a:rPr sz="3200" spc="-15" dirty="0">
                <a:latin typeface="Times New Roman"/>
                <a:cs typeface="Times New Roman"/>
              </a:rPr>
              <a:t>экзаменов </a:t>
            </a:r>
            <a:r>
              <a:rPr sz="3200" spc="-5" dirty="0">
                <a:latin typeface="Times New Roman"/>
                <a:cs typeface="Times New Roman"/>
              </a:rPr>
              <a:t>и </a:t>
            </a:r>
            <a:r>
              <a:rPr sz="3200" spc="-10" dirty="0">
                <a:latin typeface="Times New Roman"/>
                <a:cs typeface="Times New Roman"/>
              </a:rPr>
              <a:t>их  </a:t>
            </a:r>
            <a:r>
              <a:rPr sz="3200" spc="-20" dirty="0">
                <a:latin typeface="Times New Roman"/>
                <a:cs typeface="Times New Roman"/>
              </a:rPr>
              <a:t>количестве,</a:t>
            </a:r>
            <a:r>
              <a:rPr sz="3200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подписанное</a:t>
            </a:r>
            <a:r>
              <a:rPr sz="3200" b="1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родителями</a:t>
            </a:r>
            <a:endParaRPr sz="3200" dirty="0">
              <a:latin typeface="Times New Roman"/>
              <a:cs typeface="Times New Roman"/>
            </a:endParaRPr>
          </a:p>
          <a:p>
            <a:pPr marL="542925" marR="466090" indent="320040">
              <a:lnSpc>
                <a:spcPct val="120100"/>
              </a:lnSpc>
              <a:tabLst>
                <a:tab pos="1903730" algn="l"/>
              </a:tabLst>
            </a:pPr>
            <a:r>
              <a:rPr sz="3200" spc="-25" dirty="0">
                <a:latin typeface="Times New Roman"/>
                <a:cs typeface="Times New Roman"/>
              </a:rPr>
              <a:t>(законными </a:t>
            </a:r>
            <a:r>
              <a:rPr sz="3200" spc="-10" dirty="0">
                <a:latin typeface="Times New Roman"/>
                <a:cs typeface="Times New Roman"/>
              </a:rPr>
              <a:t>представителями),  </a:t>
            </a:r>
            <a:r>
              <a:rPr sz="3200" spc="-20" dirty="0">
                <a:latin typeface="Times New Roman"/>
                <a:cs typeface="Times New Roman"/>
              </a:rPr>
              <a:t>подаёт	</a:t>
            </a:r>
            <a:r>
              <a:rPr sz="3200" spc="-10" dirty="0">
                <a:latin typeface="Times New Roman"/>
                <a:cs typeface="Times New Roman"/>
              </a:rPr>
              <a:t>выпускник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самостоятельно</a:t>
            </a:r>
            <a:endParaRPr sz="3200" dirty="0">
              <a:latin typeface="Times New Roman"/>
              <a:cs typeface="Times New Roman"/>
            </a:endParaRPr>
          </a:p>
          <a:p>
            <a:pPr marL="975360">
              <a:lnSpc>
                <a:spcPct val="100000"/>
              </a:lnSpc>
              <a:spcBef>
                <a:spcPts val="770"/>
              </a:spcBef>
            </a:pPr>
            <a:r>
              <a:rPr sz="3200" u="heavy" spc="-8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не </a:t>
            </a:r>
            <a:r>
              <a:rPr sz="3200" b="1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позднее</a:t>
            </a:r>
            <a:r>
              <a:rPr sz="3200" b="1" u="heavy" spc="-1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 </a:t>
            </a:r>
            <a:r>
              <a:rPr sz="3200" b="1" u="heavy" spc="-20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марта</a:t>
            </a:r>
            <a:r>
              <a:rPr sz="3200" b="1" u="heavy" spc="-2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202</a:t>
            </a:r>
            <a:r>
              <a:rPr lang="ru-RU" sz="3200" b="1" u="heavy" spc="-5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</a:t>
            </a:r>
            <a:r>
              <a:rPr sz="3200" b="1" u="heavy" spc="114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года</a:t>
            </a:r>
            <a:endParaRPr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5990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07136" y="548589"/>
            <a:ext cx="7801609" cy="940435"/>
            <a:chOff x="707136" y="548589"/>
            <a:chExt cx="7801609" cy="940435"/>
          </a:xfrm>
        </p:grpSpPr>
        <p:sp>
          <p:nvSpPr>
            <p:cNvPr id="5" name="object 5"/>
            <p:cNvSpPr/>
            <p:nvPr/>
          </p:nvSpPr>
          <p:spPr>
            <a:xfrm>
              <a:off x="707136" y="664425"/>
              <a:ext cx="7801229" cy="58957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52215" y="548589"/>
              <a:ext cx="2704845" cy="9401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7428" y="693419"/>
              <a:ext cx="7705344" cy="49377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86338" y="179896"/>
            <a:ext cx="7705725" cy="494030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3770"/>
              </a:lnSpc>
            </a:pPr>
            <a:r>
              <a:rPr sz="3200" b="1" spc="-5" dirty="0" smtClean="0">
                <a:solidFill>
                  <a:srgbClr val="333399"/>
                </a:solidFill>
                <a:latin typeface="Cambria"/>
                <a:cs typeface="Cambria"/>
              </a:rPr>
              <a:t>20</a:t>
            </a:r>
            <a:r>
              <a:rPr lang="ru-RU" sz="3200" b="1" spc="-5" dirty="0" smtClean="0">
                <a:solidFill>
                  <a:srgbClr val="333399"/>
                </a:solidFill>
                <a:latin typeface="Cambria"/>
                <a:cs typeface="Cambria"/>
              </a:rPr>
              <a:t>22</a:t>
            </a:r>
            <a:r>
              <a:rPr sz="3200" b="1" spc="-5" dirty="0" smtClean="0">
                <a:solidFill>
                  <a:srgbClr val="333399"/>
                </a:solidFill>
                <a:latin typeface="Cambria"/>
                <a:cs typeface="Cambria"/>
              </a:rPr>
              <a:t>/202</a:t>
            </a:r>
            <a:r>
              <a:rPr lang="ru-RU" sz="3200" b="1" spc="-5" dirty="0" smtClean="0">
                <a:solidFill>
                  <a:srgbClr val="333399"/>
                </a:solidFill>
                <a:latin typeface="Cambria"/>
                <a:cs typeface="Cambria"/>
              </a:rPr>
              <a:t>3</a:t>
            </a:r>
            <a:endParaRPr sz="3200" dirty="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65503" y="3459479"/>
            <a:ext cx="6532245" cy="1914525"/>
          </a:xfrm>
          <a:custGeom>
            <a:avLst/>
            <a:gdLst/>
            <a:ahLst/>
            <a:cxnLst/>
            <a:rect l="l" t="t" r="r" b="b"/>
            <a:pathLst>
              <a:path w="6532245" h="1914525">
                <a:moveTo>
                  <a:pt x="6531864" y="0"/>
                </a:moveTo>
                <a:lnTo>
                  <a:pt x="0" y="0"/>
                </a:lnTo>
                <a:lnTo>
                  <a:pt x="0" y="1914144"/>
                </a:lnTo>
                <a:lnTo>
                  <a:pt x="6531864" y="1914144"/>
                </a:lnTo>
                <a:lnTo>
                  <a:pt x="6531864" y="0"/>
                </a:lnTo>
                <a:close/>
              </a:path>
            </a:pathLst>
          </a:custGeom>
          <a:solidFill>
            <a:srgbClr val="B8CDE4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730820" y="704290"/>
            <a:ext cx="7801609" cy="1469390"/>
            <a:chOff x="707136" y="1332039"/>
            <a:chExt cx="7801609" cy="1469390"/>
          </a:xfrm>
        </p:grpSpPr>
        <p:sp>
          <p:nvSpPr>
            <p:cNvPr id="11" name="object 11"/>
            <p:cNvSpPr/>
            <p:nvPr/>
          </p:nvSpPr>
          <p:spPr>
            <a:xfrm>
              <a:off x="2983991" y="1332039"/>
              <a:ext cx="2848229" cy="46780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07136" y="1810562"/>
              <a:ext cx="7801229" cy="498170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53895" y="1603197"/>
              <a:ext cx="6395974" cy="104678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7428" y="1839468"/>
              <a:ext cx="7705344" cy="402336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7428" y="1839468"/>
              <a:ext cx="7705725" cy="402590"/>
            </a:xfrm>
            <a:custGeom>
              <a:avLst/>
              <a:gdLst/>
              <a:ahLst/>
              <a:cxnLst/>
              <a:rect l="l" t="t" r="r" b="b"/>
              <a:pathLst>
                <a:path w="7705725" h="402589">
                  <a:moveTo>
                    <a:pt x="0" y="402336"/>
                  </a:moveTo>
                  <a:lnTo>
                    <a:pt x="7705344" y="402336"/>
                  </a:lnTo>
                  <a:lnTo>
                    <a:pt x="7705344" y="0"/>
                  </a:lnTo>
                  <a:lnTo>
                    <a:pt x="0" y="0"/>
                  </a:lnTo>
                  <a:lnTo>
                    <a:pt x="0" y="402336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365504" y="2383536"/>
              <a:ext cx="6532245" cy="417830"/>
            </a:xfrm>
            <a:custGeom>
              <a:avLst/>
              <a:gdLst/>
              <a:ahLst/>
              <a:cxnLst/>
              <a:rect l="l" t="t" r="r" b="b"/>
              <a:pathLst>
                <a:path w="6532245" h="417830">
                  <a:moveTo>
                    <a:pt x="6531864" y="0"/>
                  </a:moveTo>
                  <a:lnTo>
                    <a:pt x="0" y="0"/>
                  </a:lnTo>
                  <a:lnTo>
                    <a:pt x="0" y="417575"/>
                  </a:lnTo>
                  <a:lnTo>
                    <a:pt x="6531864" y="417575"/>
                  </a:lnTo>
                  <a:lnTo>
                    <a:pt x="6531864" y="0"/>
                  </a:lnTo>
                  <a:close/>
                </a:path>
              </a:pathLst>
            </a:custGeom>
            <a:solidFill>
              <a:srgbClr val="B8CDE4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/>
          <p:nvPr/>
        </p:nvSpPr>
        <p:spPr>
          <a:xfrm>
            <a:off x="1365503" y="2883407"/>
            <a:ext cx="6532245" cy="417830"/>
          </a:xfrm>
          <a:custGeom>
            <a:avLst/>
            <a:gdLst/>
            <a:ahLst/>
            <a:cxnLst/>
            <a:rect l="l" t="t" r="r" b="b"/>
            <a:pathLst>
              <a:path w="6532245" h="417829">
                <a:moveTo>
                  <a:pt x="6531864" y="0"/>
                </a:moveTo>
                <a:lnTo>
                  <a:pt x="0" y="0"/>
                </a:lnTo>
                <a:lnTo>
                  <a:pt x="0" y="417575"/>
                </a:lnTo>
                <a:lnTo>
                  <a:pt x="6531864" y="417575"/>
                </a:lnTo>
                <a:lnTo>
                  <a:pt x="6531864" y="0"/>
                </a:lnTo>
                <a:close/>
              </a:path>
            </a:pathLst>
          </a:custGeom>
          <a:solidFill>
            <a:srgbClr val="B8CDE4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725930" y="1143240"/>
            <a:ext cx="5692140" cy="368871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12700" marR="5080" algn="ctr">
              <a:lnSpc>
                <a:spcPct val="100800"/>
              </a:lnSpc>
              <a:spcBef>
                <a:spcPts val="65"/>
              </a:spcBef>
            </a:pPr>
            <a:r>
              <a:rPr sz="3600" b="1" i="1" spc="-75" dirty="0">
                <a:solidFill>
                  <a:srgbClr val="FF0000"/>
                </a:solidFill>
                <a:latin typeface="Cambria"/>
                <a:cs typeface="Cambria"/>
              </a:rPr>
              <a:t>Обязательные </a:t>
            </a:r>
            <a:r>
              <a:rPr sz="3600" b="1" i="1" spc="-114" dirty="0">
                <a:solidFill>
                  <a:srgbClr val="FF0000"/>
                </a:solidFill>
                <a:latin typeface="Cambria"/>
                <a:cs typeface="Cambria"/>
              </a:rPr>
              <a:t>предметы:  </a:t>
            </a:r>
            <a:r>
              <a:rPr sz="3600" b="1" i="1" spc="100" dirty="0">
                <a:solidFill>
                  <a:srgbClr val="333399"/>
                </a:solidFill>
                <a:latin typeface="Cambria"/>
                <a:cs typeface="Cambria"/>
              </a:rPr>
              <a:t>русский</a:t>
            </a:r>
            <a:r>
              <a:rPr sz="3600" b="1" i="1" spc="-30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3600" b="1" i="1" spc="-10" dirty="0">
                <a:solidFill>
                  <a:srgbClr val="333399"/>
                </a:solidFill>
                <a:latin typeface="Cambria"/>
                <a:cs typeface="Cambria"/>
              </a:rPr>
              <a:t>язык</a:t>
            </a:r>
            <a:endParaRPr sz="3600" dirty="0">
              <a:latin typeface="Cambria"/>
              <a:cs typeface="Cambria"/>
            </a:endParaRPr>
          </a:p>
          <a:p>
            <a:pPr marL="47625" algn="ctr">
              <a:lnSpc>
                <a:spcPts val="3950"/>
              </a:lnSpc>
            </a:pPr>
            <a:r>
              <a:rPr sz="3600" b="1" i="1" spc="-335" dirty="0">
                <a:solidFill>
                  <a:srgbClr val="333399"/>
                </a:solidFill>
                <a:latin typeface="Cambria"/>
                <a:cs typeface="Cambria"/>
              </a:rPr>
              <a:t>математика</a:t>
            </a:r>
            <a:endParaRPr sz="3600" dirty="0">
              <a:latin typeface="Cambria"/>
              <a:cs typeface="Cambria"/>
            </a:endParaRPr>
          </a:p>
          <a:p>
            <a:pPr marL="45085" algn="ctr">
              <a:lnSpc>
                <a:spcPct val="100000"/>
              </a:lnSpc>
              <a:spcBef>
                <a:spcPts val="350"/>
              </a:spcBef>
            </a:pPr>
            <a:r>
              <a:rPr sz="3600" b="1" i="1" spc="70" dirty="0">
                <a:solidFill>
                  <a:srgbClr val="C00000"/>
                </a:solidFill>
                <a:latin typeface="Cambria"/>
                <a:cs typeface="Cambria"/>
              </a:rPr>
              <a:t>2 </a:t>
            </a:r>
            <a:r>
              <a:rPr sz="3600" b="1" i="1" spc="-155" dirty="0">
                <a:solidFill>
                  <a:srgbClr val="C00000"/>
                </a:solidFill>
                <a:latin typeface="Cambria"/>
                <a:cs typeface="Cambria"/>
              </a:rPr>
              <a:t>предмета </a:t>
            </a:r>
            <a:r>
              <a:rPr sz="3600" b="1" i="1" spc="75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3600" b="1" i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3600" b="1" i="1" spc="70" dirty="0">
                <a:solidFill>
                  <a:srgbClr val="C00000"/>
                </a:solidFill>
                <a:latin typeface="Cambria"/>
                <a:cs typeface="Cambria"/>
              </a:rPr>
              <a:t>выбору</a:t>
            </a:r>
            <a:endParaRPr sz="3600" dirty="0">
              <a:latin typeface="Cambria"/>
              <a:cs typeface="Cambria"/>
            </a:endParaRPr>
          </a:p>
          <a:p>
            <a:pPr marL="408940" marR="358140" algn="ctr">
              <a:lnSpc>
                <a:spcPct val="100000"/>
              </a:lnSpc>
              <a:spcBef>
                <a:spcPts val="25"/>
              </a:spcBef>
            </a:pPr>
            <a:r>
              <a:rPr sz="2400" dirty="0">
                <a:solidFill>
                  <a:srgbClr val="333399"/>
                </a:solidFill>
                <a:latin typeface="Cambria"/>
                <a:cs typeface="Cambria"/>
              </a:rPr>
              <a:t>(физика, </a:t>
            </a:r>
            <a:r>
              <a:rPr sz="2400" spc="-5" dirty="0">
                <a:solidFill>
                  <a:srgbClr val="333399"/>
                </a:solidFill>
                <a:latin typeface="Cambria"/>
                <a:cs typeface="Cambria"/>
              </a:rPr>
              <a:t>химия, </a:t>
            </a:r>
            <a:r>
              <a:rPr sz="2400" dirty="0">
                <a:solidFill>
                  <a:srgbClr val="333399"/>
                </a:solidFill>
                <a:latin typeface="Cambria"/>
                <a:cs typeface="Cambria"/>
              </a:rPr>
              <a:t>биология,</a:t>
            </a:r>
            <a:r>
              <a:rPr sz="2400" spc="-85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33399"/>
                </a:solidFill>
                <a:latin typeface="Cambria"/>
                <a:cs typeface="Cambria"/>
              </a:rPr>
              <a:t>история,  </a:t>
            </a:r>
            <a:r>
              <a:rPr sz="2400" dirty="0">
                <a:solidFill>
                  <a:srgbClr val="333399"/>
                </a:solidFill>
                <a:latin typeface="Cambria"/>
                <a:cs typeface="Cambria"/>
              </a:rPr>
              <a:t>география, информатика и</a:t>
            </a:r>
            <a:r>
              <a:rPr sz="2400" spc="-100" dirty="0">
                <a:solidFill>
                  <a:srgbClr val="333399"/>
                </a:solidFill>
                <a:latin typeface="Cambria"/>
                <a:cs typeface="Cambria"/>
              </a:rPr>
              <a:t> </a:t>
            </a:r>
            <a:r>
              <a:rPr sz="2400" spc="-5" dirty="0">
                <a:solidFill>
                  <a:srgbClr val="333399"/>
                </a:solidFill>
                <a:latin typeface="Cambria"/>
                <a:cs typeface="Cambria"/>
              </a:rPr>
              <a:t>ИКТ,</a:t>
            </a:r>
            <a:endParaRPr sz="2400" dirty="0">
              <a:latin typeface="Cambria"/>
              <a:cs typeface="Cambria"/>
            </a:endParaRPr>
          </a:p>
          <a:p>
            <a:pPr marL="213995" marR="162560" algn="ctr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333399"/>
                </a:solidFill>
                <a:latin typeface="Cambria"/>
                <a:cs typeface="Cambria"/>
              </a:rPr>
              <a:t>иностранные </a:t>
            </a:r>
            <a:r>
              <a:rPr sz="2400" spc="-5" dirty="0">
                <a:solidFill>
                  <a:srgbClr val="333399"/>
                </a:solidFill>
                <a:latin typeface="Cambria"/>
                <a:cs typeface="Cambria"/>
              </a:rPr>
              <a:t>языки, обществознание,  литература)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0" y="4933866"/>
            <a:ext cx="8817227" cy="1031050"/>
          </a:xfrm>
          <a:prstGeom prst="rect">
            <a:avLst/>
          </a:prstGeom>
          <a:solidFill>
            <a:srgbClr val="B8CDE4">
              <a:alpha val="30979"/>
            </a:srgbClr>
          </a:solidFill>
        </p:spPr>
        <p:txBody>
          <a:bodyPr vert="horz" wrap="square" lIns="0" tIns="45719" rIns="0" bIns="0" rtlCol="0">
            <a:spAutoFit/>
          </a:bodyPr>
          <a:lstStyle/>
          <a:p>
            <a:pPr marL="960119" marR="524510" indent="-433070">
              <a:lnSpc>
                <a:spcPct val="100000"/>
              </a:lnSpc>
              <a:spcBef>
                <a:spcPts val="359"/>
              </a:spcBef>
              <a:tabLst>
                <a:tab pos="3444875" algn="l"/>
              </a:tabLst>
            </a:pPr>
            <a:r>
              <a:rPr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lang="ru-RU"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   </a:t>
            </a:r>
            <a:r>
              <a:rPr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lang="ru-RU"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   </a:t>
            </a:r>
            <a:r>
              <a:rPr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lang="ru-RU"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   </a:t>
            </a:r>
            <a:r>
              <a:rPr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е</a:t>
            </a:r>
            <a:r>
              <a:rPr lang="ru-RU"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    </a:t>
            </a:r>
            <a:r>
              <a:rPr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с</a:t>
            </a:r>
            <a:r>
              <a:rPr lang="ru-RU"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    </a:t>
            </a:r>
            <a:r>
              <a:rPr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т</a:t>
            </a:r>
            <a:r>
              <a:rPr lang="ru-RU"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   </a:t>
            </a:r>
            <a:r>
              <a:rPr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а</a:t>
            </a:r>
            <a:r>
              <a:rPr lang="ru-RU"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    </a:t>
            </a:r>
            <a:r>
              <a:rPr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т </a:t>
            </a:r>
            <a:r>
              <a:rPr lang="ru-RU" sz="3200" b="1" i="1" spc="-550" dirty="0" smtClean="0">
                <a:solidFill>
                  <a:srgbClr val="C00000"/>
                </a:solidFill>
                <a:latin typeface="Cambria"/>
                <a:cs typeface="Cambria"/>
              </a:rPr>
              <a:t>  </a:t>
            </a:r>
            <a:r>
              <a:rPr sz="3200" b="1" i="1" spc="55" dirty="0" smtClean="0">
                <a:solidFill>
                  <a:srgbClr val="C00000"/>
                </a:solidFill>
                <a:latin typeface="Cambria"/>
                <a:cs typeface="Cambria"/>
              </a:rPr>
              <a:t>= </a:t>
            </a:r>
            <a:r>
              <a:rPr sz="3200" b="1" i="1" spc="60" dirty="0">
                <a:solidFill>
                  <a:srgbClr val="C00000"/>
                </a:solidFill>
                <a:latin typeface="Cambria"/>
                <a:cs typeface="Cambria"/>
              </a:rPr>
              <a:t>успешные </a:t>
            </a:r>
            <a:r>
              <a:rPr sz="3200" b="1" i="1" spc="-245" dirty="0">
                <a:solidFill>
                  <a:srgbClr val="C00000"/>
                </a:solidFill>
                <a:latin typeface="Cambria"/>
                <a:cs typeface="Cambria"/>
              </a:rPr>
              <a:t>результаты </a:t>
            </a:r>
            <a:r>
              <a:rPr sz="3200" b="1" i="1" spc="75" dirty="0">
                <a:solidFill>
                  <a:srgbClr val="C00000"/>
                </a:solidFill>
                <a:latin typeface="Cambria"/>
                <a:cs typeface="Cambria"/>
              </a:rPr>
              <a:t>ГИА  </a:t>
            </a:r>
            <a:r>
              <a:rPr sz="3200" b="1" i="1" spc="60" dirty="0">
                <a:solidFill>
                  <a:srgbClr val="C00000"/>
                </a:solidFill>
                <a:latin typeface="Cambria"/>
                <a:cs typeface="Cambria"/>
              </a:rPr>
              <a:t>по</a:t>
            </a:r>
            <a:r>
              <a:rPr sz="3200" b="1" i="1" u="heavy" spc="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 </a:t>
            </a:r>
            <a:r>
              <a:rPr sz="3200" b="1" i="1" u="heavy" spc="-15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Cambria"/>
                <a:cs typeface="Cambria"/>
              </a:rPr>
              <a:t>четырем</a:t>
            </a:r>
            <a:r>
              <a:rPr sz="3200" b="1" i="1" spc="-155" dirty="0">
                <a:solidFill>
                  <a:srgbClr val="C00000"/>
                </a:solidFill>
                <a:latin typeface="Cambria"/>
                <a:cs typeface="Cambria"/>
              </a:rPr>
              <a:t>	</a:t>
            </a:r>
            <a:r>
              <a:rPr sz="3200" b="1" i="1" spc="15" dirty="0">
                <a:solidFill>
                  <a:srgbClr val="C00000"/>
                </a:solidFill>
                <a:latin typeface="Cambria"/>
                <a:cs typeface="Cambria"/>
              </a:rPr>
              <a:t>учебным</a:t>
            </a:r>
            <a:r>
              <a:rPr sz="3200" b="1" i="1" spc="25" dirty="0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sz="3200" b="1" i="1" spc="-165" dirty="0">
                <a:solidFill>
                  <a:srgbClr val="C00000"/>
                </a:solidFill>
                <a:latin typeface="Cambria"/>
                <a:cs typeface="Cambria"/>
              </a:rPr>
              <a:t>предметам</a:t>
            </a:r>
            <a:endParaRPr sz="32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1060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02624" cy="2016224"/>
          </a:xfrm>
        </p:spPr>
        <p:txBody>
          <a:bodyPr>
            <a:noAutofit/>
          </a:bodyPr>
          <a:lstStyle/>
          <a:p>
            <a:pPr algn="ctr"/>
            <a:r>
              <a:rPr lang="ru-RU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собеседование </a:t>
            </a:r>
            <a:br>
              <a:rPr lang="ru-RU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501008"/>
            <a:ext cx="8568952" cy="12961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ОСНОВНОМУ Г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ОСУДАРСТВЕННОМУ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ЭКЗАМЕНУ В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83568" y="764704"/>
            <a:ext cx="2592288" cy="1368152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февраль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45055" y="4581128"/>
            <a:ext cx="2592288" cy="1368152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май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8544" y="2636912"/>
            <a:ext cx="2592288" cy="1368152"/>
          </a:xfrm>
          <a:prstGeom prst="roundRect">
            <a:avLst/>
          </a:prstGeom>
          <a:solidFill>
            <a:srgbClr val="53CD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март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0791" y="764704"/>
            <a:ext cx="42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Устное собеседование для учеников 9-х классов на допуск к ГИА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60791" y="2481570"/>
            <a:ext cx="40324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сроки сдачи для учеников, которые получили «незачет», пропустили или не завершили итоговое собеседование по уважительным причинам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9991" y="188640"/>
            <a:ext cx="8424936" cy="64807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задания для </a:t>
            </a:r>
            <a:r>
              <a:rPr lang="ru-RU" sz="3200" dirty="0" smtClean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собеседования</a:t>
            </a:r>
            <a:br>
              <a:rPr lang="ru-RU" sz="3200" dirty="0" smtClean="0">
                <a:solidFill>
                  <a:srgbClr val="1603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1603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905" y="5517232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Общее время ответа ученика –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15 -17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минут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885683"/>
              </p:ext>
            </p:extLst>
          </p:nvPr>
        </p:nvGraphicFramePr>
        <p:xfrm>
          <a:off x="431540" y="880944"/>
          <a:ext cx="8424936" cy="4541518"/>
        </p:xfrm>
        <a:graphic>
          <a:graphicData uri="http://schemas.openxmlformats.org/drawingml/2006/table">
            <a:tbl>
              <a:tblPr/>
              <a:tblGrid>
                <a:gridCol w="207106"/>
                <a:gridCol w="5265502"/>
                <a:gridCol w="1512168"/>
                <a:gridCol w="1440160"/>
              </a:tblGrid>
              <a:tr h="63476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задания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на подготовку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на ответ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761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Прочитать вслух небольшой текст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минуты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минуты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761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Пересказать текст из задания 1 и дополнить его высказыванием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минуты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минуты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691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Выбрать один из трех вариантов монолога: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описать фотографию;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подготовить повествование на основе жизненного опыта;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подготовить рассуждение по одной из проблем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минута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минуты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761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Поучаствовать в диалоге по теме задания 3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минут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минуты</a:t>
                      </a:r>
                    </a:p>
                  </a:txBody>
                  <a:tcPr marL="46950" marR="46950" marT="46950" marB="46950" anchor="ctr">
                    <a:lnL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2222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1329</TotalTime>
  <Words>624</Words>
  <Application>Microsoft Office PowerPoint</Application>
  <PresentationFormat>Экран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21</vt:i4>
      </vt:variant>
    </vt:vector>
  </HeadingPairs>
  <TitlesOfParts>
    <vt:vector size="36" baseType="lpstr">
      <vt:lpstr>Arial</vt:lpstr>
      <vt:lpstr>Calibri</vt:lpstr>
      <vt:lpstr>Cambria</vt:lpstr>
      <vt:lpstr>Constantia</vt:lpstr>
      <vt:lpstr>Courier New</vt:lpstr>
      <vt:lpstr>Lucida Sans Unicode</vt:lpstr>
      <vt:lpstr>Times New Roman</vt:lpstr>
      <vt:lpstr>Verdana</vt:lpstr>
      <vt:lpstr>Wingdings 2</vt:lpstr>
      <vt:lpstr>Wingdings 3</vt:lpstr>
      <vt:lpstr>Открытая</vt:lpstr>
      <vt:lpstr>Поток</vt:lpstr>
      <vt:lpstr>1_Поток</vt:lpstr>
      <vt:lpstr>2_Поток</vt:lpstr>
      <vt:lpstr>3_Поток</vt:lpstr>
      <vt:lpstr>Презентация PowerPoint</vt:lpstr>
      <vt:lpstr>Формы проведения  государственной  итоговой аттестации</vt:lpstr>
      <vt:lpstr>Презентация PowerPoint</vt:lpstr>
      <vt:lpstr>Участники государственной итоговой  аттестации</vt:lpstr>
      <vt:lpstr>ГИА  в 2022-2023 году</vt:lpstr>
      <vt:lpstr>Презентация PowerPoint</vt:lpstr>
      <vt:lpstr>Устное собеседование  по русскому языку</vt:lpstr>
      <vt:lpstr>Презентация PowerPoint</vt:lpstr>
      <vt:lpstr>Четыре задания для собеседования </vt:lpstr>
      <vt:lpstr>Общий балл  за выполнение заданий 1 и 2</vt:lpstr>
      <vt:lpstr>Общий балл  за выполнение заданий 3 и 4</vt:lpstr>
      <vt:lpstr>   Сколько баллов нужно набрать</vt:lpstr>
      <vt:lpstr>ПРИМЕРНОЕ РАСПИСАНИЕ ОГЭ 2023 ГОДА (НЕ УТВЕРЖДЕНО!)</vt:lpstr>
      <vt:lpstr>Правила поведения на экзамене</vt:lpstr>
      <vt:lpstr>Во время экзамена участником запрещено: </vt:lpstr>
      <vt:lpstr>Презентация PowerPoint</vt:lpstr>
      <vt:lpstr>Апелляции</vt:lpstr>
      <vt:lpstr>Открытый банк заданий ОГЭ  http://www.fipi.ru/content/otkrytyy-bank-zadaniy-oge  </vt:lpstr>
      <vt:lpstr>Презентация PowerPoint</vt:lpstr>
      <vt:lpstr>Презентация PowerPoint</vt:lpstr>
      <vt:lpstr>ВПР-2022 (осень)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romanova</dc:creator>
  <cp:lastModifiedBy>M</cp:lastModifiedBy>
  <cp:revision>101</cp:revision>
  <dcterms:created xsi:type="dcterms:W3CDTF">2018-09-20T09:10:37Z</dcterms:created>
  <dcterms:modified xsi:type="dcterms:W3CDTF">2022-09-27T18:29:39Z</dcterms:modified>
</cp:coreProperties>
</file>