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исследовательской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учащимися»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ПРОЕКТНО-ИССЛЕДОВАТЕЛЬСКАЯ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образовательная технология, предполагающая решение учащимися исследовательской, творческой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в ходе которого реализуется научный метод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работы над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проектом,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приобретение учащимися жизненного опыта.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компетенции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 задания на поиск информации в сети Интернет, работа с литературными источниками, проведение опросов.  Формирование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компетенции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 через применение следующих методов:  подготовка докладов и сообщений, организация опросов, бесед, проведение дискуссий, обсуждений, диспутов, защита проектной или исследовательской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7586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Ценностно-смысловая и учебно-познавательная компетенция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формируются при использовании следующих видов деятельности:  постановка цели и задач в начале занятия, подведение итогов (по завершению урока), постановка проблемного вопроса, проблемной задачи, создание проблемной ситуации.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компетенции 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познания учащимся научной картины мира. </a:t>
            </a:r>
          </a:p>
        </p:txBody>
      </p:sp>
    </p:spTree>
    <p:extLst>
      <p:ext uri="{BB962C8B-B14F-4D97-AF65-F5344CB8AC3E}">
        <p14:creationId xmlns:p14="http://schemas.microsoft.com/office/powerpoint/2010/main" val="17131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608512"/>
          </a:xfrm>
        </p:spPr>
        <p:txBody>
          <a:bodyPr/>
          <a:lstStyle/>
          <a:p>
            <a:pPr marL="109728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слишком часто даем детям ответы, которые надо выучить, а не ставим перед ними проблемы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решить»</a:t>
            </a:r>
          </a:p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Роджер Левин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3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любого проекта или исследования учащемуся необходимо:</a:t>
            </a:r>
          </a:p>
          <a:p>
            <a:pPr marL="109728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принимать решения, ставить цель и определять направление своих действий и поступков ( ценностно-смысловая компетенция); </a:t>
            </a:r>
          </a:p>
          <a:p>
            <a:pPr marL="109728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работать в команде, принимать и понимать точку зрения другого человека ( общекультурная компетенция); </a:t>
            </a:r>
          </a:p>
          <a:p>
            <a:pPr marL="109728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находить материал, необходимый для работы, составлять план, оценивать и анализировать, делать выводы ( учебно-познавательная компетенция);  </a:t>
            </a:r>
          </a:p>
          <a:p>
            <a:pPr marL="109728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учащимся приходится осваивать современные средства информации и информационные технологии (информационная компетенция);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представлять себя и свою работу, отстаивать личную точку зрения, вести дискуссию, диалог, задавать вопросы ( коммуникативная компетенция); </a:t>
            </a:r>
          </a:p>
          <a:p>
            <a:pPr marL="109728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ребёнок, выполняя работу над собственным проектом осознает необходимость и значимость труда, который он выполняет (социально-трудовая  компетенция, и компетенция личностного самосовершенствования).</a:t>
            </a:r>
          </a:p>
          <a:p>
            <a:pPr marL="109728" indent="0">
              <a:buNone/>
            </a:pPr>
            <a:endParaRPr lang="ru-RU" sz="2800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2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«Компетенция» –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общая способность, основанная на знаниях, опыте, ценностях, склонностях, которые приобретены благодаря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41380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компетенцией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применять знания, умения, личностные качества и практический опыт для успешной деятельности в определенной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20056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–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действие в специфической ситуации,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опыт, который можно извлечь из наблюдений за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умениями.</a:t>
            </a:r>
          </a:p>
        </p:txBody>
      </p:sp>
    </p:spTree>
    <p:extLst>
      <p:ext uri="{BB962C8B-B14F-4D97-AF65-F5344CB8AC3E}">
        <p14:creationId xmlns:p14="http://schemas.microsoft.com/office/powerpoint/2010/main" val="38045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круг вопросов, в которых человек обладает хорошей осведомленностью, имеет познания и опыт.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обладает необходимой компетенцией, что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также и его личное отношение к предмету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Хуторской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круг вопросов, где человек хорошо осведомлен.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особенность субъекта деятельности, благодаря, которой личность может решать определённый спектр задач.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В.Д. 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в педагогике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«компетенции» и «компетентности»: </a:t>
            </a:r>
          </a:p>
          <a:p>
            <a:pPr marL="109728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компетенции относят самоорганизацию, самоконтроль, самостоятельность, рефлексию,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самоопределение. В основе находится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знание, а также умение его использовать; 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компетентностью понимают актуальное личное качество, которое формируется на основании имеющихся знаний. В основе компетентности: знания (и их организация), умения (и их использование), интеллектуально-творческий потенциал человека и  эмоционально-нравственные отношения с миром. </a:t>
            </a:r>
          </a:p>
        </p:txBody>
      </p:sp>
    </p:spTree>
    <p:extLst>
      <p:ext uri="{BB962C8B-B14F-4D97-AF65-F5344CB8AC3E}">
        <p14:creationId xmlns:p14="http://schemas.microsoft.com/office/powerpoint/2010/main" val="174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9046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“Развивающемуся обществу нужны современно образованные, нравственные, предприимчивые люди, которые могут самостоятельно принимать решения, прогнозируя их возможные последствия, отличающиеся мобильностью способные к сотрудничеству обладающие чувством ответственности за судьбу страны, её социально-экономическое процветание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ценностно-смысловые, коммуникативные, учебно-познавательные, информационные, социально-трудовые, компетенции личностного самосовершенствования.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лассификация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В.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Хуторского: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561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А.В. Хуторской</vt:lpstr>
      <vt:lpstr>В.Д. Шадриков</vt:lpstr>
      <vt:lpstr>Презентация PowerPoint</vt:lpstr>
      <vt:lpstr>Презентация PowerPoint</vt:lpstr>
      <vt:lpstr>Классификация А. В. Хуторского: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2018-02-24T01:47:55Z</dcterms:created>
  <dcterms:modified xsi:type="dcterms:W3CDTF">2023-09-28T04:53:40Z</dcterms:modified>
</cp:coreProperties>
</file>