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405" r:id="rId3"/>
    <p:sldId id="407" r:id="rId4"/>
    <p:sldId id="413" r:id="rId5"/>
    <p:sldId id="388" r:id="rId6"/>
    <p:sldId id="397" r:id="rId7"/>
    <p:sldId id="392" r:id="rId8"/>
    <p:sldId id="390" r:id="rId9"/>
    <p:sldId id="393" r:id="rId10"/>
    <p:sldId id="287" r:id="rId11"/>
    <p:sldId id="414" r:id="rId12"/>
    <p:sldId id="277" r:id="rId1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1FF"/>
    <a:srgbClr val="8FE2FF"/>
    <a:srgbClr val="5BD4FF"/>
    <a:srgbClr val="B686DA"/>
    <a:srgbClr val="C8A5E3"/>
    <a:srgbClr val="E6D6F2"/>
    <a:srgbClr val="33CC33"/>
    <a:srgbClr val="C5D71B"/>
    <a:srgbClr val="247B0F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5BD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34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id="{F5DB6BA1-8F7C-4420-A827-F86AA0062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7007" y="-1805686"/>
            <a:ext cx="5869986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284040" y="290563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1649853" y="2478590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415638-7453-43ED-A761-AF22F2664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09" y="-2796"/>
            <a:ext cx="6858594" cy="1390008"/>
          </a:xfrm>
          <a:prstGeom prst="rect">
            <a:avLst/>
          </a:prstGeom>
        </p:spPr>
      </p:pic>
      <p:pic>
        <p:nvPicPr>
          <p:cNvPr id="1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id="{890CADAB-85B5-44B8-BE13-DB4D4B36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5826909" y="2638704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yt3.ggpht.com/a-/AN66SAwDYsEt7XJrWE3pEk3gv0wAAD3vJ2-4QNPwJw=s900-mo-c-c0xffffffff-rj-k-no">
            <a:extLst>
              <a:ext uri="{FF2B5EF4-FFF2-40B4-BE49-F238E27FC236}">
                <a16:creationId xmlns:a16="http://schemas.microsoft.com/office/drawing/2014/main" id="{3C87C805-1D5E-478A-B82A-8F822E84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24" y="1857506"/>
            <a:ext cx="2503619" cy="25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719163-8CA8-4CAC-A46F-052AD631D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963" y="1110911"/>
            <a:ext cx="30909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896" y="1241532"/>
            <a:ext cx="6226576" cy="219203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стр.52-53.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текст «Свойства воды».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588" y="886188"/>
            <a:ext cx="1874196" cy="245787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1A7D6136-3BBC-4C86-844D-4A00147829D5}"/>
              </a:ext>
            </a:extLst>
          </p:cNvPr>
          <p:cNvSpPr/>
          <p:nvPr/>
        </p:nvSpPr>
        <p:spPr>
          <a:xfrm>
            <a:off x="3059832" y="2281436"/>
            <a:ext cx="2952328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Свойства воды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C838BD5-A18D-4C2B-AC60-BE1F53A7DE04}"/>
              </a:ext>
            </a:extLst>
          </p:cNvPr>
          <p:cNvSpPr/>
          <p:nvPr/>
        </p:nvSpPr>
        <p:spPr>
          <a:xfrm>
            <a:off x="805156" y="3901616"/>
            <a:ext cx="1800200" cy="396044"/>
          </a:xfrm>
          <a:prstGeom prst="roundRect">
            <a:avLst/>
          </a:prstGeom>
          <a:solidFill>
            <a:srgbClr val="C9F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AA5C1-B4B3-4723-9230-95486C417B5A}"/>
              </a:ext>
            </a:extLst>
          </p:cNvPr>
          <p:cNvSpPr txBox="1"/>
          <p:nvPr/>
        </p:nvSpPr>
        <p:spPr>
          <a:xfrm>
            <a:off x="539552" y="4369668"/>
            <a:ext cx="248529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Вода прозрачная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29331B9-3AA5-41E4-AFA3-D2F3A5876E05}"/>
              </a:ext>
            </a:extLst>
          </p:cNvPr>
          <p:cNvSpPr/>
          <p:nvPr/>
        </p:nvSpPr>
        <p:spPr>
          <a:xfrm>
            <a:off x="827859" y="2384652"/>
            <a:ext cx="1800200" cy="396044"/>
          </a:xfrm>
          <a:prstGeom prst="roundRect">
            <a:avLst/>
          </a:prstGeom>
          <a:solidFill>
            <a:srgbClr val="C9F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C7637-4200-4826-A19C-0AFC9C0844E3}"/>
              </a:ext>
            </a:extLst>
          </p:cNvPr>
          <p:cNvSpPr txBox="1"/>
          <p:nvPr/>
        </p:nvSpPr>
        <p:spPr>
          <a:xfrm>
            <a:off x="562255" y="2857500"/>
            <a:ext cx="243804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Вода бесцветная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117589-437A-4354-9059-09541BA3BDD4}"/>
              </a:ext>
            </a:extLst>
          </p:cNvPr>
          <p:cNvSpPr/>
          <p:nvPr/>
        </p:nvSpPr>
        <p:spPr>
          <a:xfrm>
            <a:off x="827859" y="613259"/>
            <a:ext cx="1800200" cy="396044"/>
          </a:xfrm>
          <a:prstGeom prst="roundRect">
            <a:avLst/>
          </a:prstGeom>
          <a:solidFill>
            <a:srgbClr val="C9F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104B8-E0A6-4CF8-A7C8-2F187ADD0568}"/>
              </a:ext>
            </a:extLst>
          </p:cNvPr>
          <p:cNvSpPr txBox="1"/>
          <p:nvPr/>
        </p:nvSpPr>
        <p:spPr>
          <a:xfrm>
            <a:off x="562255" y="1081311"/>
            <a:ext cx="225766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Чистая вода не </a:t>
            </a:r>
          </a:p>
          <a:p>
            <a:pPr algn="ctr"/>
            <a:r>
              <a:rPr lang="ru-RU" sz="2400" b="1" dirty="0"/>
              <a:t>имеет запаха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ACC1EA2-8DBD-4459-B4E1-ADB29E1BDBA8}"/>
              </a:ext>
            </a:extLst>
          </p:cNvPr>
          <p:cNvSpPr/>
          <p:nvPr/>
        </p:nvSpPr>
        <p:spPr>
          <a:xfrm>
            <a:off x="3695528" y="613259"/>
            <a:ext cx="1800200" cy="396044"/>
          </a:xfrm>
          <a:prstGeom prst="roundRect">
            <a:avLst/>
          </a:prstGeom>
          <a:solidFill>
            <a:srgbClr val="C9F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A4010-4E7D-4106-A850-46C108DDF7F4}"/>
              </a:ext>
            </a:extLst>
          </p:cNvPr>
          <p:cNvSpPr txBox="1"/>
          <p:nvPr/>
        </p:nvSpPr>
        <p:spPr>
          <a:xfrm>
            <a:off x="3543737" y="1081311"/>
            <a:ext cx="205652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Вода -</a:t>
            </a:r>
          </a:p>
          <a:p>
            <a:pPr algn="ctr"/>
            <a:r>
              <a:rPr lang="ru-RU" sz="2400" b="1" dirty="0"/>
              <a:t> растворитель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2973D80-01DB-460F-83D8-8CE5EDB5EC6B}"/>
              </a:ext>
            </a:extLst>
          </p:cNvPr>
          <p:cNvSpPr/>
          <p:nvPr/>
        </p:nvSpPr>
        <p:spPr>
          <a:xfrm>
            <a:off x="6667734" y="613259"/>
            <a:ext cx="1800200" cy="396044"/>
          </a:xfrm>
          <a:prstGeom prst="roundRect">
            <a:avLst/>
          </a:prstGeom>
          <a:solidFill>
            <a:srgbClr val="C9F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E42C8-D605-4A16-9A1B-A919BD8B279F}"/>
              </a:ext>
            </a:extLst>
          </p:cNvPr>
          <p:cNvSpPr txBox="1"/>
          <p:nvPr/>
        </p:nvSpPr>
        <p:spPr>
          <a:xfrm>
            <a:off x="5853408" y="1081311"/>
            <a:ext cx="309072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Воду можно очистить</a:t>
            </a:r>
          </a:p>
          <a:p>
            <a:pPr algn="ctr"/>
            <a:r>
              <a:rPr lang="ru-RU" sz="2400" b="1" dirty="0"/>
              <a:t> через фильтр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18F92ED-91D2-483E-9C3E-628A50F91D2A}"/>
              </a:ext>
            </a:extLst>
          </p:cNvPr>
          <p:cNvSpPr/>
          <p:nvPr/>
        </p:nvSpPr>
        <p:spPr>
          <a:xfrm>
            <a:off x="6633118" y="2384652"/>
            <a:ext cx="1800200" cy="396044"/>
          </a:xfrm>
          <a:prstGeom prst="roundRect">
            <a:avLst/>
          </a:prstGeom>
          <a:solidFill>
            <a:srgbClr val="C9F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6.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55657-F4E3-4D58-BDDA-F7E8AEE7B7A5}"/>
              </a:ext>
            </a:extLst>
          </p:cNvPr>
          <p:cNvSpPr txBox="1"/>
          <p:nvPr/>
        </p:nvSpPr>
        <p:spPr>
          <a:xfrm>
            <a:off x="6287143" y="2857500"/>
            <a:ext cx="24449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При нагревании-</a:t>
            </a:r>
          </a:p>
          <a:p>
            <a:pPr algn="ctr"/>
            <a:r>
              <a:rPr lang="ru-RU" sz="2400" b="1" dirty="0"/>
              <a:t>расширяется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0027233-004E-4F7D-A952-36E3CE0DF30A}"/>
              </a:ext>
            </a:extLst>
          </p:cNvPr>
          <p:cNvSpPr/>
          <p:nvPr/>
        </p:nvSpPr>
        <p:spPr>
          <a:xfrm>
            <a:off x="6527036" y="3901616"/>
            <a:ext cx="1800200" cy="396044"/>
          </a:xfrm>
          <a:prstGeom prst="roundRect">
            <a:avLst/>
          </a:prstGeom>
          <a:solidFill>
            <a:srgbClr val="C9F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E73F8-BCC7-4A17-83D0-4FED4358BF2F}"/>
              </a:ext>
            </a:extLst>
          </p:cNvPr>
          <p:cNvSpPr txBox="1"/>
          <p:nvPr/>
        </p:nvSpPr>
        <p:spPr>
          <a:xfrm>
            <a:off x="6122102" y="4369668"/>
            <a:ext cx="256281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При охлаждении-</a:t>
            </a:r>
          </a:p>
          <a:p>
            <a:pPr algn="ctr"/>
            <a:r>
              <a:rPr lang="ru-RU" sz="2400" b="1" dirty="0"/>
              <a:t>сжимается</a:t>
            </a:r>
          </a:p>
        </p:txBody>
      </p:sp>
      <p:pic>
        <p:nvPicPr>
          <p:cNvPr id="19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2CD860FD-1EB7-45AA-B3AC-44B95BEE1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3124200" y="3319165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id="{E7AA2FFA-313B-43F6-8E05-7164563A1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4391746" y="3479278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4CA6EA-5223-4192-8AB3-44E95C74B67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36C13F-4EDA-4E31-BBAB-C118534B15E7}"/>
              </a:ext>
            </a:extLst>
          </p:cNvPr>
          <p:cNvSpPr txBox="1"/>
          <p:nvPr/>
        </p:nvSpPr>
        <p:spPr>
          <a:xfrm>
            <a:off x="107149" y="11547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опыт</a:t>
            </a:r>
          </a:p>
        </p:txBody>
      </p:sp>
    </p:spTree>
    <p:extLst>
      <p:ext uri="{BB962C8B-B14F-4D97-AF65-F5344CB8AC3E}">
        <p14:creationId xmlns:p14="http://schemas.microsoft.com/office/powerpoint/2010/main" val="7404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B2C485-466B-4870-BA4B-BD5549537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64" y="952428"/>
            <a:ext cx="746215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12485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загадку.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загадку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2004619" y="688669"/>
            <a:ext cx="50876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В морях и реках обитает,</a:t>
            </a:r>
          </a:p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Но часто по небу летает,</a:t>
            </a:r>
          </a:p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А как наскучит ей летать,</a:t>
            </a:r>
          </a:p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На землю падает опять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5EAA8-A3BB-454E-8565-64D9081E5223}"/>
              </a:ext>
            </a:extLst>
          </p:cNvPr>
          <p:cNvSpPr txBox="1"/>
          <p:nvPr/>
        </p:nvSpPr>
        <p:spPr>
          <a:xfrm>
            <a:off x="7170279" y="1694972"/>
            <a:ext cx="1236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ВОДА</a:t>
            </a:r>
          </a:p>
        </p:txBody>
      </p:sp>
      <p:pic>
        <p:nvPicPr>
          <p:cNvPr id="11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1562C296-39E1-491B-98AA-880F4E55B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21379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638" y="2567062"/>
            <a:ext cx="4727621" cy="2836573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152" grpId="0"/>
      <p:bldP spid="9" grpId="0" animBg="1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107504" y="189217"/>
            <a:ext cx="8137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Вода занимает </a:t>
            </a:r>
            <a:r>
              <a:rPr lang="ru-RU" sz="3200" b="1" dirty="0">
                <a:latin typeface="Comic Sans MS" pitchFamily="66" charset="0"/>
              </a:rPr>
              <a:t>71%</a:t>
            </a:r>
            <a:r>
              <a:rPr lang="ru-RU" sz="2800" b="1" dirty="0">
                <a:latin typeface="Comic Sans MS" pitchFamily="66" charset="0"/>
              </a:rPr>
              <a:t> поверхности земного шара. Толстый слой воздуха окутывает сплошной оболочкой весь земной шар. И в воздухе находится много воды, пара, </a:t>
            </a:r>
            <a:r>
              <a:rPr lang="ru-RU" sz="2800" b="1" dirty="0" err="1">
                <a:latin typeface="Comic Sans MS" pitchFamily="66" charset="0"/>
              </a:rPr>
              <a:t>облаков,туч</a:t>
            </a:r>
            <a:r>
              <a:rPr lang="ru-RU" sz="2800" b="1" dirty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9912" y="2523357"/>
            <a:ext cx="4051311" cy="2710407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studfiles.net/html/1230/20/html_Qth8cyBNVR.nC9p/htmlconvd-mkqsxT1x1.jpg">
            <a:extLst>
              <a:ext uri="{FF2B5EF4-FFF2-40B4-BE49-F238E27FC236}">
                <a16:creationId xmlns:a16="http://schemas.microsoft.com/office/drawing/2014/main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587700"/>
            <a:ext cx="2635192" cy="2646064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61215E3E-B444-4906-BCEC-2ED78FA1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17951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9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358224" y="247684"/>
            <a:ext cx="79213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Вода есть под землёй (родники). Огромные скопления льда находятся у Северного и Южного полюсов. Лёд там на суше и в океане.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2247279"/>
            <a:ext cx="4216586" cy="2842469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2247279"/>
            <a:ext cx="4216586" cy="280831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7744" y="293191"/>
            <a:ext cx="4410577" cy="294038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FE6AC1-D83A-4938-9BEF-4C152733A519}"/>
              </a:ext>
            </a:extLst>
          </p:cNvPr>
          <p:cNvSpPr/>
          <p:nvPr/>
        </p:nvSpPr>
        <p:spPr>
          <a:xfrm>
            <a:off x="207512" y="3289548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Вода входит в состав любого организма. Она содержится во всех частях растений. В плодах арбуза, апельсина, лимона содержится много сока. Этот сок- вода с растворёнными в ней различными веществами.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32817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397482" y="145003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В телах животных вода обычно составляет больше половины массы. Тело медузы, например, на 90-95% состоит из воды.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7" y="1969147"/>
            <a:ext cx="4801133" cy="360085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61215E3E-B444-4906-BCEC-2ED78FA1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174611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969654" y="334435"/>
            <a:ext cx="43944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Тело человека на 2/3 состоит из воды. Вода входит в состав крови, которая разносит по всему организму питательные вещества. Испаряясь с поверхности нашей кожи, вода регулирует температуру нашего тела.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34435"/>
            <a:ext cx="2318584" cy="480278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CD1CBA43-E868-4BE7-9CF6-C960F316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17951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0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1121130" y="444167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Нужно массу тела разделить на 3, а полученное число умножить на 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38415" y="867087"/>
            <a:ext cx="2381657" cy="357458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CD4D8A-C01D-48F5-BE97-02997123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8401" y="867087"/>
            <a:ext cx="2319050" cy="357458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93155DC6-10C2-4A7A-9703-83BE22A2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12485"/>
            <a:ext cx="7488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воды в твоём организме?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DF4A47D-D64C-4425-8CC9-8A0C728F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043" y="1946496"/>
            <a:ext cx="28441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3 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36125D3-78C6-4C29-9780-5DBCD4BEF82B}"/>
              </a:ext>
            </a:extLst>
          </p:cNvPr>
          <p:cNvCxnSpPr>
            <a:cxnSpLocks/>
          </p:cNvCxnSpPr>
          <p:nvPr/>
        </p:nvCxnSpPr>
        <p:spPr>
          <a:xfrm>
            <a:off x="5391036" y="2300439"/>
            <a:ext cx="83714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4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397482" y="145003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Живой организм постоянно расходует воду или нуждается в её пополнении . Человеку в сутки требуется более двух литров воды (часть он выпивает, а часть содержится в пище).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0126" y="2391772"/>
            <a:ext cx="4608512" cy="305435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61215E3E-B444-4906-BCEC-2ED78FA1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4002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299</Words>
  <Application>Microsoft Office PowerPoint</Application>
  <PresentationFormat>Экран (16:10)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Вода.Никифорова Н.В.</dc:title>
  <dc:creator>Наталья Никифорова</dc:creator>
  <cp:lastModifiedBy>Марина Терещенко</cp:lastModifiedBy>
  <cp:revision>218</cp:revision>
  <dcterms:created xsi:type="dcterms:W3CDTF">2017-12-24T16:16:52Z</dcterms:created>
  <dcterms:modified xsi:type="dcterms:W3CDTF">2022-10-01T09:23:01Z</dcterms:modified>
</cp:coreProperties>
</file>