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Мастер – класс для молодых специалистов</a:t>
            </a:r>
            <a:br>
              <a:rPr lang="ru-RU" dirty="0"/>
            </a:br>
            <a:r>
              <a:rPr lang="ru-RU" dirty="0"/>
              <a:t>«Тайм-менеджмент в работе учителя»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Учитель: Салихова А.С.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Категории дел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42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40">
                <a:tc>
                  <a:txBody>
                    <a:bodyPr/>
                    <a:lstStyle/>
                    <a:p>
                      <a:r>
                        <a:rPr lang="ru-RU" dirty="0"/>
                        <a:t>ДЕЛА «ЛЯГУШКИ»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ДЕЛА «СЛОНЫ»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Их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хочется выполнять, они влекут за собой неприятные ощущения, отнимают много сил, неинтересны сами по себе и их выполнение откладывается постоянно изо дня в день. 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Дела, выполнение которых пугает от большого объема,  Вы не знаете, как к ним подступиться и с чего начать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Составить весь список лягушек и «съедать» каждое утро по одной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Сами понимаете — проглотить целого «слона» за раз практически невозможно. Но возможно нарезать его на «бифштексы» и съесть их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по-одному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Улавливаете мысль? Итак, чтобы написать программу  - нужно разбить ее на маленькие составляющие («бифштексы»).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Следующий немаловажный критерий ТМ – </a:t>
            </a:r>
            <a:r>
              <a:rPr lang="ru-RU" b="1" u="sng" dirty="0"/>
              <a:t>это планирование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Специалисты по ТМ утверждают, что планирование высвобождает время.  </a:t>
            </a:r>
            <a:r>
              <a:rPr lang="ru-RU" dirty="0"/>
              <a:t>(Убедитесь в этом, когда вы идете в магазин со списком того, что нужно купить, и тогда, когда вы просто заходите в магазин. Вы тратите гораздо меньше времени, когда  знаете, что нужно купить)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Правило 6 «П»,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u="sng" dirty="0"/>
              <a:t>правильное </a:t>
            </a:r>
          </a:p>
          <a:p>
            <a:r>
              <a:rPr lang="ru-RU" b="1" u="sng" dirty="0"/>
              <a:t>предварительное </a:t>
            </a:r>
          </a:p>
          <a:p>
            <a:r>
              <a:rPr lang="ru-RU" b="1" u="sng" dirty="0"/>
              <a:t>планирование </a:t>
            </a:r>
          </a:p>
          <a:p>
            <a:r>
              <a:rPr lang="ru-RU" b="1" u="sng" dirty="0"/>
              <a:t>предотвращает </a:t>
            </a:r>
          </a:p>
          <a:p>
            <a:r>
              <a:rPr lang="ru-RU" b="1" u="sng" dirty="0"/>
              <a:t>плохие </a:t>
            </a:r>
          </a:p>
          <a:p>
            <a:r>
              <a:rPr lang="ru-RU" b="1" u="sng" dirty="0"/>
              <a:t>показатели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600" b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Спасибо за внимание!!!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же такое ТАЙМ-МЕНЕДЖМЕНТ?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Перед Вами карточка, на которой изображен круг, разделенный на 70 секторов. 1 сектор обозначает 1 год, 70 лет – это средняя продолжительность жизни в России. Закрасьте сейчас столько секторов, сколько Вам лет.</a:t>
            </a:r>
          </a:p>
          <a:p>
            <a:r>
              <a:rPr lang="ru-RU" dirty="0"/>
              <a:t> В среднем 6-8 часов в сутки, так 1/3 часть оставшейся жизни уйдет на сон – закрасьте еще 1/3 часть секторов.</a:t>
            </a:r>
          </a:p>
          <a:p>
            <a:r>
              <a:rPr lang="ru-RU" dirty="0"/>
              <a:t>Затраченное время на хандру, безделье, это еще как минимум 3 года – закрасьте еще 3 сектора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ИНСАЙТ ДНЯ!!!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Времени у всех одинаково:</a:t>
            </a:r>
          </a:p>
          <a:p>
            <a:r>
              <a:rPr lang="ru-RU" dirty="0"/>
              <a:t> 24 часа в сутках,</a:t>
            </a:r>
          </a:p>
          <a:p>
            <a:r>
              <a:rPr lang="ru-RU" dirty="0"/>
              <a:t> 8760 часов в году. </a:t>
            </a:r>
          </a:p>
          <a:p>
            <a:r>
              <a:rPr lang="ru-RU" dirty="0"/>
              <a:t>Даже если вычесть сон, то остается  около 5800 часов активной деятельности! </a:t>
            </a:r>
          </a:p>
          <a:p>
            <a:r>
              <a:rPr lang="ru-RU" dirty="0"/>
              <a:t>Запас времени у каждого человека огромен.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Тайм – менеджмент – искусство эффективной организации времени.</a:t>
            </a:r>
            <a:r>
              <a:rPr lang="ru-RU" dirty="0"/>
              <a:t> </a:t>
            </a:r>
          </a:p>
          <a:p>
            <a:r>
              <a:rPr lang="ru-RU" b="1" u="sng" dirty="0"/>
              <a:t>Задачи ТМ </a:t>
            </a:r>
            <a:r>
              <a:rPr lang="ru-RU" dirty="0"/>
              <a:t>– помочь человеку организовать свое время так, чтобы с меньшими усилиями и в кратчайшие сроки достигать своих целей. Успевать больше, уставая меньше. На первом месте всегда должны </a:t>
            </a:r>
            <a:r>
              <a:rPr lang="ru-RU" b="1" dirty="0"/>
              <a:t>быть Вы и главные люди Вашей жизни</a:t>
            </a:r>
            <a:r>
              <a:rPr lang="ru-RU" dirty="0"/>
              <a:t>, - ради этого и стоит работать над собственной эффективностью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Целеполагание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«Когда я не знаю, на какую гавань мне держать курс, ни один ветер не будет для меня попутным»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Пирамида Успеха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Давайте попробуем выполнить упражнение по системе </a:t>
            </a:r>
            <a:r>
              <a:rPr lang="ru-RU" dirty="0" err="1"/>
              <a:t>Бенджамина</a:t>
            </a:r>
            <a:r>
              <a:rPr lang="ru-RU" dirty="0"/>
              <a:t> Франклина. Заполните все предложенные ступени пирамиды под названием «Успех».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«Парето»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ТМ существует Закон Парето, который формулируется так: </a:t>
            </a:r>
            <a:r>
              <a:rPr lang="ru-RU" i="1" u="sng" dirty="0"/>
              <a:t>«20% усилий дают 80% результата, а остальные 80% усилий дают только 20%». </a:t>
            </a:r>
            <a:r>
              <a:rPr lang="ru-RU" dirty="0"/>
              <a:t>В приложении к управлению временем это правило звучит так: 20% дел (и затраченного времени) дают 80% результатов, 80% дел (и затраченного времени) дают 20% результатов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Метод Эйзенхауэра</a:t>
            </a:r>
            <a:r>
              <a:rPr lang="ru-RU" dirty="0"/>
              <a:t> – техника расстановки приоритетов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Категория А: Важные и срочные</a:t>
            </a:r>
            <a:endParaRPr lang="ru-RU" dirty="0"/>
          </a:p>
          <a:p>
            <a:r>
              <a:rPr lang="ru-RU" b="1" dirty="0"/>
              <a:t>Категория Б: Важные и несрочные</a:t>
            </a:r>
          </a:p>
          <a:p>
            <a:r>
              <a:rPr lang="ru-RU" b="1" dirty="0"/>
              <a:t>Неважные и срочные</a:t>
            </a:r>
          </a:p>
          <a:p>
            <a:r>
              <a:rPr lang="ru-RU" b="1" dirty="0"/>
              <a:t>Неважные и несрочные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</TotalTime>
  <Words>532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Georgia</vt:lpstr>
      <vt:lpstr>Monotype Corsiva</vt:lpstr>
      <vt:lpstr>Trebuchet MS</vt:lpstr>
      <vt:lpstr>Wingdings 2</vt:lpstr>
      <vt:lpstr>Городская</vt:lpstr>
      <vt:lpstr>Мастер – класс для молодых специалистов «Тайм-менеджмент в работе учителя» </vt:lpstr>
      <vt:lpstr>Что же такое ТАЙМ-МЕНЕДЖМЕНТ?</vt:lpstr>
      <vt:lpstr>Практика</vt:lpstr>
      <vt:lpstr>ИНСАЙТ ДНЯ!!!</vt:lpstr>
      <vt:lpstr>Презентация PowerPoint</vt:lpstr>
      <vt:lpstr>Целеполагание</vt:lpstr>
      <vt:lpstr>Пирамида Успеха</vt:lpstr>
      <vt:lpstr>Принцип «Парето»</vt:lpstr>
      <vt:lpstr>Метод Эйзенхауэра – техника расстановки приоритетов</vt:lpstr>
      <vt:lpstr>Категории дел</vt:lpstr>
      <vt:lpstr>Следующий немаловажный критерий ТМ – это планирование</vt:lpstr>
      <vt:lpstr>Правило 6 «П»,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Айгуль Салихова</dc:creator>
  <cp:lastModifiedBy>On</cp:lastModifiedBy>
  <cp:revision>5</cp:revision>
  <dcterms:created xsi:type="dcterms:W3CDTF">2022-09-19T06:02:59Z</dcterms:created>
  <dcterms:modified xsi:type="dcterms:W3CDTF">2022-10-03T07:32:16Z</dcterms:modified>
</cp:coreProperties>
</file>