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58" r:id="rId5"/>
    <p:sldId id="274" r:id="rId6"/>
    <p:sldId id="277" r:id="rId7"/>
    <p:sldId id="278" r:id="rId8"/>
    <p:sldId id="273" r:id="rId9"/>
    <p:sldId id="27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103" d="100"/>
          <a:sy n="103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698D-591F-4A80-8D5A-4584BDBD950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0E9BD-B24D-49A7-9FB8-1CE0C26B6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9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9B828D-C94A-40A2-A6B3-C847F1E265C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0775A1-D0A2-4E66-BA62-A4B340E94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9B828D-C94A-40A2-A6B3-C847F1E265C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0775A1-D0A2-4E66-BA62-A4B340E94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3955976" cy="1224136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Русский язык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212976"/>
            <a:ext cx="2008312" cy="50405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3 класс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6453336"/>
            <a:ext cx="1584176" cy="36004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Урок 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457200" y="274638"/>
            <a:ext cx="822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Рефлексия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4104" y="1052736"/>
            <a:ext cx="6812699" cy="819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54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Составьте словосочетания, которые называют: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54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предмет, действие, признак</a:t>
            </a:r>
          </a:p>
        </p:txBody>
      </p:sp>
    </p:spTree>
    <p:extLst>
      <p:ext uri="{BB962C8B-B14F-4D97-AF65-F5344CB8AC3E}">
        <p14:creationId xmlns:p14="http://schemas.microsoft.com/office/powerpoint/2010/main" val="162921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457200" y="274638"/>
            <a:ext cx="822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Подведение итогов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6995" y="1124744"/>
            <a:ext cx="4010009" cy="455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54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Что такое словосочетание?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272" y="1712856"/>
            <a:ext cx="8156528" cy="455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54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С каким словом из словаря вы сегодня познакомились?</a:t>
            </a:r>
          </a:p>
        </p:txBody>
      </p:sp>
    </p:spTree>
    <p:extLst>
      <p:ext uri="{BB962C8B-B14F-4D97-AF65-F5344CB8AC3E}">
        <p14:creationId xmlns:p14="http://schemas.microsoft.com/office/powerpoint/2010/main" val="158458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mollyna.ru/wp-content/uploads/2015/08/soo4jq2f5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0"/>
            <a:ext cx="9144000" cy="69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4" y="1417638"/>
            <a:ext cx="2880320" cy="1795338"/>
          </a:xfrm>
          <a:prstGeom prst="roundRect">
            <a:avLst/>
          </a:prstGeom>
          <a:solidFill>
            <a:srgbClr val="339966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за урок </a:t>
            </a:r>
          </a:p>
        </p:txBody>
      </p:sp>
    </p:spTree>
    <p:extLst>
      <p:ext uri="{BB962C8B-B14F-4D97-AF65-F5344CB8AC3E}">
        <p14:creationId xmlns:p14="http://schemas.microsoft.com/office/powerpoint/2010/main" val="384008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len\Desktop\схемы\шаблоны мои\2011-10-19_063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4000" cy="68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618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320" y="1268760"/>
            <a:ext cx="3841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 с</a:t>
            </a:r>
            <a:r>
              <a:rPr lang="ru-RU" sz="24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нт</a:t>
            </a:r>
            <a:r>
              <a:rPr lang="ru-RU" sz="24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бря.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</a:t>
            </a:r>
            <a:r>
              <a:rPr lang="ru-RU" sz="2400" b="1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сс</a:t>
            </a:r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ная р</a:t>
            </a:r>
            <a:r>
              <a:rPr lang="ru-RU" sz="2400" b="1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457200" y="274638"/>
            <a:ext cx="822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Актуализация знаний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69742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слова называются синонимами?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437064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слова называются антонимами?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876538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слова называются омонимами?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457200" y="274638"/>
            <a:ext cx="822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Самоопределение к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510" y="764704"/>
            <a:ext cx="73058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defRPr/>
            </a:pPr>
            <a:r>
              <a:rPr lang="ru-RU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</a:rPr>
              <a:t>Осень, золотая осень, игра, настольная игра, варенье, варенье из малины.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492896"/>
            <a:ext cx="640996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какому признаку разделили записи на группы?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5157192"/>
            <a:ext cx="364343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Сформулируйте тему урока.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656" y="764704"/>
            <a:ext cx="73058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defRPr/>
            </a:pPr>
            <a:r>
              <a:rPr lang="ru-RU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</a:rPr>
              <a:t>Осень, </a:t>
            </a:r>
            <a:r>
              <a:rPr lang="ru-RU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</a:rPr>
              <a:t>золотая осень</a:t>
            </a:r>
            <a:r>
              <a:rPr lang="ru-RU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</a:rPr>
              <a:t>, игра, </a:t>
            </a:r>
            <a:r>
              <a:rPr lang="ru-RU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</a:rPr>
              <a:t>настольная игра</a:t>
            </a:r>
            <a:r>
              <a:rPr lang="ru-RU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</a:rPr>
              <a:t>, варенье, </a:t>
            </a:r>
            <a:r>
              <a:rPr lang="ru-RU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</a:rPr>
              <a:t>варенье из малины</a:t>
            </a:r>
            <a:r>
              <a:rPr lang="ru-RU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6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BCD292-EB75-4282-8CF7-F354E1A3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5" y="1239031"/>
            <a:ext cx="7750130" cy="4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D128D-64F1-4EAB-AE89-AFF583DE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8" y="1196752"/>
            <a:ext cx="843864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6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2160" y="5301208"/>
            <a:ext cx="989373" cy="559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66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с. </a:t>
            </a:r>
            <a:r>
              <a:rPr lang="ru-RU" sz="3266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49</a:t>
            </a:r>
            <a:endParaRPr lang="ru-RU" sz="3266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37721" y="116632"/>
            <a:ext cx="8228160" cy="275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91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Работа по теме урока</a:t>
            </a:r>
          </a:p>
        </p:txBody>
      </p:sp>
      <p:pic>
        <p:nvPicPr>
          <p:cNvPr id="1026" name="Picture 2" descr="http://actuall.ru/images/cover_large/88000135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1209"/>
            <a:ext cx="3178366" cy="422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53836" y="2276872"/>
            <a:ext cx="1477777" cy="559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66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Упр. </a:t>
            </a:r>
            <a:r>
              <a:rPr lang="ru-RU" sz="3266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81</a:t>
            </a:r>
            <a:endParaRPr lang="ru-RU" sz="3266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37721" y="116632"/>
            <a:ext cx="8228160" cy="275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91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Работа со словом из словаря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484784"/>
            <a:ext cx="2341026" cy="8651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Р</a:t>
            </a:r>
            <a:r>
              <a:rPr lang="ru-RU" sz="5400" b="1" u="sng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а</a:t>
            </a:r>
            <a:r>
              <a:rPr lang="ru-RU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кета </a:t>
            </a:r>
          </a:p>
        </p:txBody>
      </p:sp>
    </p:spTree>
    <p:extLst>
      <p:ext uri="{BB962C8B-B14F-4D97-AF65-F5344CB8AC3E}">
        <p14:creationId xmlns:p14="http://schemas.microsoft.com/office/powerpoint/2010/main" val="3413300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4cfb22aebf6701b94f1227fbb09b284b76e1ef"/>
</p:tagLst>
</file>

<file path=ppt/theme/theme1.xml><?xml version="1.0" encoding="utf-8"?>
<a:theme xmlns:a="http://schemas.openxmlformats.org/drawingml/2006/main" name="Наш класс на урок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Наш класс на уроке</Template>
  <TotalTime>348</TotalTime>
  <Words>123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Наш класс на уроке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презентации для начальных классов</dc:subject>
  <dc:creator>Пилипенко Юлия Леонидовна</dc:creator>
  <cp:keywords>шаблон презентации + начальные классы</cp:keywords>
  <cp:lastModifiedBy>user</cp:lastModifiedBy>
  <cp:revision>41</cp:revision>
  <dcterms:created xsi:type="dcterms:W3CDTF">2016-01-28T09:04:03Z</dcterms:created>
  <dcterms:modified xsi:type="dcterms:W3CDTF">2022-09-28T07:54:27Z</dcterms:modified>
</cp:coreProperties>
</file>